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9C6AF-0353-4F6D-B3A4-E44D2347E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FE9E7-9C61-4C43-B891-DC318C78F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A3839-1DA4-4300-AC7A-6B79864CC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07777-0CE2-424D-9950-B73B68E56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B78F28-EB33-4134-86E9-8F8CC9281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3E23F3-0763-4E20-963D-A21CF0C83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496B42-F18E-420C-A0A0-6C177EF64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B87B6-3AF4-4C80-A2D7-2A7D0F1CC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B958B-4ACD-4DF5-B12B-5CC71C1AC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0EB6B-082C-45BB-BD7A-F44B96F22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31952-F7A9-4479-A025-1DF4117E6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2113222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《恼人的下背痛》PPT课件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下背痛概述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下背痛的诊断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下背痛的治疗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下背痛的预防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下背痛的康复和护理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下背痛概述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下背痛是指腰部、臀部和腹部的疼痛和不适感，通常出现在下背部腰椎区域。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下背痛可能是由于多种因素引起的，包括腰椎间盘退变、腰椎小关节紊乱、肌肉劳损等。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下背痛定义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129" b="19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下背痛的症状包括疼痛、僵硬、活动受限等，有时还可能伴随下肢麻木或放射痛。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下背痛会对患者的日常生活和工作产生负面影响，如影响姿势、降低生活质量和工作效率等。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下背痛的症状和影响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随着年龄的增长，腰椎间盘的水分逐渐减少，弹性降低，容易发生退变，导致下背痛。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腰椎间盘退变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腰椎小关节紊乱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肌肉劳损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腰椎小关节是腰椎间的连接结构，当其发生紊乱时，会导致下背痛。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长时间保持不正确的姿势或过度使用腰部肌肉，会导致肌肉劳损，引发下背痛。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下背痛的常见原因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下背痛的诊断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66" r="2536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了解患者的疼痛部位、性质、持续时间等基本信息。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了解患者的既往病史、家族史、职业及生活习惯等。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检查下背部的肌肉、关节和神经功能状况。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如疼痛缓解，则可确定疼痛原因。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详细病史采集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诊断性治疗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检查是否存在炎症或感染。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417" r="25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了解体内矿物质和骨代谢状况。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排除肾脏疾病等其他病因。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观察骨骼结构，排除骨折或骨病。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X光检查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更细致地观察骨骼和软组织结构。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396" r="639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观察软组织和神经状况，对椎间盘病变诊断价值高。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下背痛的治疗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https://d.book118.com/226021132221010033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2024-09-02T14:31:53.379</cp:lastPrinted>
  <dcterms:created xsi:type="dcterms:W3CDTF">2024-09-02T06:31:53Z</dcterms:created>
  <dcterms:modified xsi:type="dcterms:W3CDTF">2024-09-02T06:31:55Z</dcterms:modified>
</cp:coreProperties>
</file>