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840F8-D076-4C8D-9D42-7B5DE8AB5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9300A-59BD-4174-B6F5-C30A0A79D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0F656-6235-421D-AF80-B2753B73E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3EFFC-5D45-404B-B973-F6FF0014A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5C0C8-6330-4B53-9B36-0A8465618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9E1AF8-BA11-4151-85C8-72C55B284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B5EEED-48D4-4AB8-985D-AB86CEF8D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FB004-8A02-406C-AB00-BC82E0006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4A254-537B-4E2D-A185-3A40FA0B8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46400-D036-4377-8BE3-B4E3CF6E8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CEF4D-77A6-470E-A363-0F303F2F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2321405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ICU有创动脉血压监测及护理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 err="1" smtClean="0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ICU有创动脉血压监测概述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临床应用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临床意义与展望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 err="1" smtClean="0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ICU有创动脉血压监测概述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50" b="3575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778" b="2077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有创动脉血压监测可以实时、准确地监测患者的血压变化，为临床诊断和治疗提供重要依据。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有创动脉血压监测是指通过穿刺动脉，将动脉导管置入动脉内，连接传感器和监护仪，从而测量和显示血压的一种方法。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有创动脉血压监测的原理是将导管插入动脉，导管连接传感器，通过压力监护仪测量血压。当动脉内的血液流动时，会对导管产生压力，从而引起监护仪的示波变化，最终转化为血压值。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有创动脉血压监测通常采用经皮穿刺法，将导管插入股动脉、桡动脉或肱动脉等部位。在穿刺前，需要进行充分的准备，如备皮、消毒等。插入导管后，需要妥善固定，并保持导管通畅。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监测原理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监测原理及方法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有创动脉血压监测适用于各种需要进行血压监测的危重患者，如重症心脏病、休克、多器官功能衰竭等。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创动脉血压监测存在一定的创伤性，操作过程中可能存在并发症，如出血、感染等。此外，由于导管插入动脉，也可能导致血栓形成、血管损伤等风险。因此，在操作前需要进行充分的评估和准备，确保患者的安全和监测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适用范围及限制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临床应用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监测血压变化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危重病人由于病情危急，血压可能发生波动，通过有创动脉血压监测可以实时了解血压变化情况，为医生提供准确的诊断依据。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根据血压监测结果，医生可以及时调整治疗方案，如改变药物种类和剂量，从而更好地控制血压，保障病人的生命安全。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评估病情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通过对血压的监测，医生可以评估病人的病情严重程度，为后续治疗提供参考。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危重病人的监测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14" b="131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监测术中出血情况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手术过程中，病人可能会出现大出血等情况，通过有创动脉血压监测可以实时监测病人的血压变化，及时发现出血情况并采取相应措施。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指导术中用药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根据血压监测结果，医生可以判断病人是否需要输血、输液等治疗措施，并调整药物种类和剂量，确保手术顺利进行。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评估手术效果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通过对血压的监测，医生可以评估手术效果，如手术部位是否止血、血管是否通畅等，为术后治疗提供参考。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手术病人的监测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监测器官灌注情况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器官移植病人需要密切关注移植器官的灌注情况，以确保移植器官的功能正常。通过有创动脉血压监测可以实时监测病人的血压变化，及时发现灌注不良等情况并采取相应措施。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指导用药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根据血压监测结果，医生可以调整药物种类和剂量，如使用血管活性药物等，以保障移植器官的正常功能。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评估移植器官存活率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通过对血压的监测，医生可以评估移植器官的存活率，为后续治疗提供参考。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器官移植病人的监测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对患者进行全面的身体状况评估，包括生命体征、意识状态、血液循环情况等，以确定患者是否适合进行有创动脉血压监测。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准备好所需的监测设备、导管、敷料等物品，确保无菌、清洁，防止感染。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向患者及其家属解释有创动脉血压监测的目的、过程和注意事项，缓解患者的紧张情绪。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https://d.book118.com/226023214052010044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2024-09-12T15:09:32.491</cp:lastPrinted>
  <dcterms:created xsi:type="dcterms:W3CDTF">2024-09-12T07:09:32Z</dcterms:created>
  <dcterms:modified xsi:type="dcterms:W3CDTF">2024-09-12T07:09:34Z</dcterms:modified>
</cp:coreProperties>
</file>