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4531D6-1927-4270-BA7B-4BC10E7F5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3975EE-346D-4420-9255-78256947B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421544-646D-45EC-874A-5C8A2C81C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A9EA56-AEEB-408A-B854-EB2568233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42319A-80DA-4165-8390-ACCE5E94A6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BC1B24-471C-450F-BC04-51013D92DD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DBC00A-2913-4104-99AD-6B2DE5CF43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E06B7C-DB15-4EF6-A520-5B0B14D07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FB2FC0-DE86-47E2-AF15-7B0856EF64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0F3B86-E1EF-492E-B2FB-539489BE4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1282C-4C82-4E79-A7CD-CE9A21B15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025013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提升大客户销售能力的实践策略分享</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了解大客户需求与心理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制定个性化销售策略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提升销售技巧与能力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团队协作与跨部门合作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实践案例分享与经验总结</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大客户是企业的重要收入来源，提升大客户销售能力有助于企业在激烈的市场竞争中脱颖而出。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提升企业竞争力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实现可持续发展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应对市场变化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612" b="261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大客户通常具有长期合作潜力，建立稳固的大客户关系有助于企业实现可持续发展。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市场环境和客户需求不断变化，提升大客户销售能力有助于企业灵活应对市场变化。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978" r="597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大客户通常具有较高的购买力和购买意愿，针对大客户的销售策略有助于提高销售收入。</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增加销售收入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与大客户建立合作关系有助于提升企业在行业内的知名度和品牌影响力。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提升品牌影响力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大客户往往对产品有更高的要求和更专业的见解，与大客户合作有助于推动企业产品创新和质量提升。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促进产品创新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大客户销售通常涉及较高的合同金额和较长的合作期限，因此提升大客户销售能力有助于降低销售风险。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降低销售风险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大客户销售的重要性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了解大客户需求与心理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规模较大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需求复杂</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决策周期长</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强调品质与服务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大客户的特点与分类</a:t>
              </a:r>
            </a:p>
          </p:txBody>
        </p:sp>
      </p:grpSp>
      <p:pic>
        <p:nvPicPr>
          <p:cNvPr id="28" name="Picture 28"/>
          <p:cNvPicPr>
            <a:picLocks noChangeAspect="1"/>
          </p:cNvPicPr>
          <p:nvPr/>
        </p:nvPicPr>
        <p:blipFill>
          <a:blip r:embed="rId2"/>
          <a:srcRect l="8028" r="802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0" r="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43" r="1454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大客户通常具有较大的业务规模和市场份额，对于供应商来说具有较高的商业价值。</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大客户的需求往往比较复杂，涉及多个领域和方面，需要供应商提供综合解决方案。</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大客户的采购决策通常比较谨慎，需要经过长时间的调研、评估和谈判。</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大客户对产品的品质和售后服务要求较高，注重长期合作关系。</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大客户的需求分析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通过与大客户深入沟通，了解其业务需求、发展目标和挑战，明确其采购标准和要求。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分析需求背后的动机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探究大客户需求背后的根本原因和动机，以便更好地满足其期望。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区分不同层级的需求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识别大客户不同层级的需求，包括基本需求、期望需求和兴奋需求，并制定相应的满足策略。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尊重与认同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安全感与风险控制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追求性价比</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强调专业性与创新性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大客户心理洞察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大客户希望得到供应商的尊重和认同，注重与供应商建立平等、互信的关系。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大客户在采购时注重产品的性价比，追求高品质与合理价格的平衡。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大客户在采购过程中注重安全感和风险控制，希望与稳定、可靠的供应商合作。</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大客户希望与具有专业性和创新性的供应商合作，以获得更好的竞争优势。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制定个性化销售策略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针对不同行业大客户的销售策略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了解目标客户的行业趋势、竞争态势和业务需求，制定符合行业特点的销售策略，如提供行业解决方案、成功案例分享等。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417" r="214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针对不同规模大客户的销售策略</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根据客户的企业规模、市场份额和业务需求，制定相应的销售策略。对于大型企业，强调产品的稳定性、安全性和定制化服务；对于中小型企业，注重产品的性价比、易用性和快速响应服务。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针对不同购买决策链大客户的销售策略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分析客户的购买决策链，明确决策者和影响者，制定相应的销售策略。对于决策者，提供产品价值和解决方案；对于影响者，强调产品的优势和成功案例。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针对不同类型大客户的销售策略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制定个性化产品组合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根据客户需求和自身产品特点，为客户定制个性化的产品组合方案，包括产品功能、性能指标、价格策略等。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提供增值服务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在个性化销售方案中，提供与产品相关的增值服务，如培训、咨询、技术支持等，提升客户购买意愿和满意度。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深入了解客户需求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通过与客户沟通、调研和分析，深入了解客户的业务需求、痛点和期望，为制定个性化销售方案提供基础。</a:t>
            </a:r>
          </a:p>
        </p:txBody>
      </p:sp>
      <p:pic>
        <p:nvPicPr>
          <p:cNvPr id="10" name="Picture 10"/>
          <p:cNvPicPr>
            <a:picLocks noChangeAspect="1"/>
          </p:cNvPicPr>
          <p:nvPr/>
        </p:nvPicPr>
        <p:blipFill>
          <a:blip r:embed="rId2"/>
          <a:srcRect l="13892" r="138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个性化销售方案的制定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定期对销售策略的执行效果进行评估，包括销售额、市场占有率、客户满意度等指标，及时发现问题和不足。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定期评估销售策略效果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根据评估结果和市场变化，及时调整销售策略，如调整目标客户群体、优化产品组合、改进销售技巧等。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调整销售策略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不断优化销售流程，提高销售效率和质量。例如，改进线索管理、优化销售漏斗、提升跨部门协作效率等。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持续优化销售流程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销售策略的调整与优化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提升销售技巧与能力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积极倾听客户的需求和意见，理解客户的痛点和期望。</a:t>
            </a:r>
          </a:p>
        </p:txBody>
      </p:sp>
      <p:pic>
        <p:nvPicPr>
          <p:cNvPr id="4" name="Picture 4"/>
          <p:cNvPicPr>
            <a:picLocks noChangeAspect="1"/>
          </p:cNvPicPr>
          <p:nvPr/>
        </p:nvPicPr>
        <p:blipFill>
          <a:blip r:embed="rId2"/>
          <a:srcRect l="5875" r="5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647" r="13647"/>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500" r="15500"/>
          <a:stretch>
            <a:fillRect/>
          </a:stretch>
        </p:blipFill>
        <p:spPr>
          <a:xfrm>
            <a:off x="8871767"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倾听能力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用简洁明了的语言表达自己的观点，避免使用过于专业的术语。</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表达清晰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与客户建立情感联系，表达对客户问题的理解和关心。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情感共鸣</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有效的沟通技巧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https://d.book118.com/226025013021010042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2024-09-09T08:46:32.400</cp:lastPrinted>
  <dcterms:created xsi:type="dcterms:W3CDTF">2024-09-09T00:46:32Z</dcterms:created>
  <dcterms:modified xsi:type="dcterms:W3CDTF">2024-09-09T00:46:34Z</dcterms:modified>
</cp:coreProperties>
</file>