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FCA99-EFE0-43C5-A5AA-66BF80992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844A3-5FC5-43F2-A87B-DFD3B4C7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B6707-F1AF-48EE-853D-7A583F10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DC352-9B63-4C55-A24D-1DF836BD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61896-7824-422E-9291-E88072B1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97905-9F69-4623-BDAC-05F6EA81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50786-1F0E-46C7-944F-7CB52B01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CD478-9466-40C4-BC92-12A92828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B13E9-CAA0-4556-8D36-520C3438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59AC-7A60-45FD-AD6B-8F6615DCA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4A123-EFF4-4484-9C49-AA667388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10531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产科护理工作汇报PPT学习教案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产科护理实践与案例分享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产科护理工作中存在的问题与挑战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改进产科护理工作的建议与展望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通过本次学习，使参与者能够全面了解产科护理工作的内容、要求和标准，提高护理质量，保障母婴健康。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随着社会发展和医疗水平的提高，产科护理工作面临着越来越多的挑战和机遇。为了更好地适应市场需求和满足患者期望，产科护理人员需要不断学习和提高。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内容一：产科护理工作概述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内容二：产前护理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内容三：产后护理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内容四：特殊情况处理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内容五：总结与展望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产科护理工作是保障母婴安全的重要环节，通过专业的护理措施，降低孕产妇和新生儿的死亡率。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产科护理工作不仅关注母婴身体健康，还注重提供心理支持和情感关怀，帮助孕产妇顺利度过孕期和产后的适应期，提高生育质量。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产科护理工作不仅关注母婴健康，还注重家庭整体健康，通过健康教育等方式，帮助家庭成员更好地理解和支持孕产妇，促进家庭和谐。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产科护理工作的主要职责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产科护士需要掌握专业的护理技能和知识，为孕产妇提供产前、产时和产后的全程护理服务。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产科护士需要密切监测母婴的身体状况，及时发现和处理各种异常情况，确保母婴安全。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产科护士还需要向孕产妇和家庭成员提供孕期、分娩和产后护理等方面的健康教育，帮助他们了解和掌握相关知识。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监测母婴状况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产科护理工作需要关注孕产妇的情感需求，提供心理支持和情感关怀，帮助她们度过孕期和产后的适应期。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产科护理工作需要医护人员之间的紧密合作，共同为母婴健康保驾护航。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产科护理工作涉及母婴生命安全，因此具有高风险性，需要护士具备高度的责任心和专业素养。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产科护理实践与案例分享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27" r="211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确保孕妇健康状况良好，及时发现并处理潜在的并发症。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根据孕妇的饮食偏好和营养需求，提供个性化的饮食建议。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心理疏导：关注孕妇的情绪变化，提供必要的心理支持和疏导。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22" b="15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一位孕妇在产检中发现有妊娠期糖尿病，经过医生的指导和护理人员的心理支持，成功控制病情，顺利分娩。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一位孕妇在孕期出现焦虑和抑郁症状，经过护理人员的心理疏导和家人的关心支持，最终克服困难，顺利分娩。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产前护理实践与案例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无痛分娩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为减轻产妇的疼痛，可采用无痛分娩技术。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密切监测产妇和胎儿的生命体征，及时发现并处理异常情况。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https://d.book118.com/226031053100010034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2024-09-03T11:08:59.048</cp:lastPrinted>
  <dcterms:created xsi:type="dcterms:W3CDTF">2024-09-03T03:08:59Z</dcterms:created>
  <dcterms:modified xsi:type="dcterms:W3CDTF">2024-09-03T03:09:00Z</dcterms:modified>
</cp:coreProperties>
</file>