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56558-6DFA-46F6-8BDB-F9BC360A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5D512-BA29-41F7-BEFB-98F363E9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C2FF3-0D83-4911-825B-85F3D5420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A50CE-5BB5-4098-9A35-EC11C5ED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A4287-A7ED-497C-B959-2E465CD6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BC2DC-9325-4F1A-B58B-EF819FFD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C8F9A-47A9-41A2-B7C7-7F2E5EE8B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C84DF-FC2A-4769-AA09-CF18C7CF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8AF7E-887A-4FC6-9ED0-0C5A2C8E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69F51-D693-4051-B063-E274970A7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509C3-131B-4797-A098-EA399C2A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32201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助产安全与助产士培训课件产后情绪管理的专业指导与建议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产后情绪概述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助产士在产后情绪管理中的角色与职责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产后情绪管理的专业指导与建议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助产士培训在产后情绪管理中的重要性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提高助产士对产后情绪管理的认识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促进母婴健康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推动助产服务质量的提升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通过培训，使助产士了解产后情绪管理的重要性和必要性，掌握相关知识和技能。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合理的产后情绪管理有助于促进母婴身心健康，减少产后抑郁等心理问题的发生。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加强产后情绪管理有助于提高助产服务质量，提升产妇满意度。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促进产妇恢复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预防产后抑郁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产后情绪管理的重要性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产后抑郁是一种常见的心理障碍，对产妇和婴儿的健康都有不良影响。通过情绪管理，可以降低产后抑郁的发生率，减轻其症状。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良好的情绪状态有助于产妇身体和心理的恢复，提高产妇的生活质量。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产后情绪问题可能导致产妇自残、自杀等行为，对母婴安全构成威胁。通过情绪管理，可以及时发现并干预危险行为，保障母婴安全。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产妇的情绪状态对整个家庭都有影响。通过情绪管理，可以改善家庭氛围，促进家庭和谐。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产后情绪概述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96" r="30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指产妇在分娩后出现的一系列心理和情感反应，包括喜悦、焦虑、抑郁等。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产后情绪定义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情绪波动大，易受外界因素影响，具有阶段性和暂时性。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产后情绪特点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产后情绪的定义与特点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产后情绪的影响因素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激素水平变化、分娩过程中的生理变化等。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产妇对分娩和育儿的心理准备不足、对母亲角色的适应不良等。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家庭支持不足、婚姻关系紧张、工作压力等。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900" b="39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产后情绪的常见类型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表现为情绪低落、缺乏活力、焦虑或暴躁等。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表现为过度担心婴儿健康、自身能力不足等。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表现为持续的情绪低落、失去兴趣、睡眠障碍等。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表现为注意力不集中、易怒或暴躁等。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产后忧郁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产后焦虑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产后抑郁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产后心绪不宁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助产士在产后情绪管理中的角色与职责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产后情绪管理的指导者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心理健康的守护者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产妇与家属的沟通桥梁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助产士的角色定位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助产士需关注产妇的心理健康状况，及时发现并处理心理问题，促进产妇的身心健康。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助产士应协助产妇与家属建立良好的沟通，共同关注和支持产妇的情绪管理。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助产士应了解产后情绪变化的特点和规律，为产妇提供个性化的情绪管理指导。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122" r="61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助产士的职责与任务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评估产妇情绪状态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助产士应对产妇的情绪状态进行全面评估，包括焦虑、抑郁、愤怒等负面情绪的表达和程度。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制定个性化情绪管理计划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根据产妇的情绪评估结果，助产士应制定个性化的情绪管理计划，明确目标和措施。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实施情绪管理干预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助产士应采取有效的干预措施，如心理疏导、认知行为疗法等，帮助产妇缓解负面情绪，提高情绪管理能力。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表达关心与支持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提供专业指导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助产士与产妇的沟通技巧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助产士应与产妇建立信任关系，让产妇感受到关心和支持，提高沟通效果。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助产士应耐心倾听产妇的诉说，理解其感受和需求，避免过早打断或给出建议。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助产士应向产妇表达关心和支持，鼓励其积极面对情绪问题，增强其自信心和应对能力。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助产士应根据产妇的具体情况，提供专业的情绪管理指导，如放松训练、呼吸调节等技巧，帮助产妇有效缓解负面情绪。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产后情绪管理的专业指导与建议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https://d.book118.com/226032201043010031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2024-08-29T15:50:45.981</cp:lastPrinted>
  <dcterms:created xsi:type="dcterms:W3CDTF">2024-08-29T07:50:46Z</dcterms:created>
  <dcterms:modified xsi:type="dcterms:W3CDTF">2024-08-29T07:50:48Z</dcterms:modified>
</cp:coreProperties>
</file>