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35F93-765B-48B1-B4A7-7559F1759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8C99A-1260-419E-A05A-F8F081319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D2B48-03B1-4590-9048-0FCED6569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91319-D388-4590-B55B-73181EF2E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B7A99-78E7-4B46-925C-087CD4AF7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399CD-2EDC-44BC-898C-0457FD017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51773-640E-41B5-A2C9-03200E75F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E86FF-6732-48DA-A32B-3B309729D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04569-2020-4B79-AE78-3915EA265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F0A75-6168-43A9-B94C-146B156CA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2B98C-3FDC-4B0A-B186-7AA6E4505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330030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文玩店人力资源培训与开发方案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优秀人才吸纳策略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现有员工能力评估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员工技能水平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评估现有员工的技能水平，了解员工在销售、客户服务、产品知识等方面的能力。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工作态度和职业精神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评估员工的工作态度和职业精神，了解员工的工作态度、责任心、团队协作能力等。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管理和领导能力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评估员工的领导和管理能力，了解员工在团队管理、决策制定、问题解决等方面的能力。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市场趋势和竞争对手分析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员工需要了解市场趋势和竞争对手分析，以便更好地制定销售策略和应对市场竞争。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员工需要掌握客户关系管理技巧，以维护和拓展客户群体，提高客户满意度和忠诚度。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新产品知识和销售技巧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随着文玩店推出新产品，员工需要了解新的产品知识和销售技巧，以满足客户需求和提高销售额。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业务发展需求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了解员工的职业规划和晋升机会需求，为员工提供明确的职业发展方向和晋升通道。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职业规划和晋升机会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为员工提供学习和成长机会，鼓励员工参加内外部培训、研讨会等活动，提高员工的综合素质和能力。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学习和成长机会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建立有效的激励和奖励机制，激发员工的工作积极性和创造力，提高员工的工作满意度和忠诚度。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激励和奖励机制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员工发展需求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提高员工的专业技能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针对文玩鉴定、保养、销售等关键技能进行提升，确保员工具备专业水平。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培养团队协作能力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加强员工之间的沟通与合作，形成高效的工作氛围。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增强服务意识与态度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提升员工的服务意识，使其能够为顾客提供优质的服务。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教授员工如何鉴定不同类型文玩的真伪、年代和价值。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文玩鉴定技巧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让员工了解文玩的保养方法，延长文玩的使用寿命。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文玩保养知识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培训员工如何与客户沟通、促成交易以及提供优质的售后服务。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销售技巧与客户服务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培养员工的团队意识和沟通能力，提高团队协作效率。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73" r="169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利用内部资深员工进行授课，分享经验与技巧。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邀请行业专家或培训机构进行专业培训。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利用在线学习平台，让员工自主学习相关课程。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结合实际工作场景，让员工在实践中学习和成长。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内部培训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在线培训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https://d.book118.com/226033003030010054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2024-09-21T03:43:23.196</cp:lastPrinted>
  <dcterms:created xsi:type="dcterms:W3CDTF">2024-09-20T19:43:23Z</dcterms:created>
  <dcterms:modified xsi:type="dcterms:W3CDTF">2024-09-20T19:43:25Z</dcterms:modified>
</cp:coreProperties>
</file>