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6B3E1-FD2C-41A6-BE00-52272E1B7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BE323-C353-4ACB-965B-A745CE70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AE170-0E26-4C2A-9A9C-2A79B9753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200BE-011D-4CB0-8249-D03733D21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8767D-E89F-4FB9-B3B2-15D150BC3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36473F-F929-4CB1-A40A-9EAC47A1C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B972D-3C4B-40B9-948C-ABC6DDE1A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316C4-452B-4E73-A66A-8428B7EF7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37CCA-EBFA-4175-ABCB-65DFEF26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00B81-3360-4E9F-9FA2-EF9A597B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AFABC-1714-483E-BF16-FDAEAD08C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34243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教师工作职责培训课件促进学生的身心和谐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促进学生身心和谐的教育理念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教师工作职责与学生身心和谐的关系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教师在促进学生身心和谐中的具体做法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培训课件的实践应用与效果评估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促进学生身心和谐发展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通过培训课件，教师可以更好地了解如何关注学生的身心健康，从而在教学过程中采取相应的措施，促进学生的全面发展。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适应教育改革的需要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当前教育改革强调学生的综合素质和个性发展，教师需要不断更新教育观念，关注学生的身心需求，以适应改革的要求。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提高教师职业素养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教师工作职责涉及到学生的成长和发展，通过培训课件的学习，可以提高教师的职业素养，使其更好地履行工作职责。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提供全面的知识体系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培训课件涵盖了教师工作职责的各个方面，包括学生管理、教学设计、课堂管理、心理辅导等，为教师提供了全面的知识体系。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培训课件不仅提供理论知识，还结合具体案例和实践经验，帮助教师更好地理解和应用所学知识。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促进教师之间的交流与合作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通过培训课件的学习和交流，教师可以分享彼此的经验和见解，促进教师之间的合作与共同成长。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适应不同教师的需求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培训课件可以根据不同教师的需求和实际情况进行定制和调整，提高培训的针对性和实效性。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教师工作职责概述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教师是学生学习过程中的引导者，负责将学科知识、技能和思维方式传授给学生。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德育引导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教师需以身作则，树立良好的品德榜样，引导学生形成正确的世界观、人生观和价值观。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教师应关注学生的心理健康，提供必要的心理辅导和支持，帮助学生解决学习和生活中的困扰。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教师的角色和职责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忠诚于教育事业，具有高度的教育责任感和使命感。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关心学生的成长和发展，尊重学生的人格和个性差异。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关爱学生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严于律己，以身作则，成为学生的楷模和榜样。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为人师表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能够根据学科特点和学生需求，制定合理的教学计划和方案。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能够运用多种教学方法和手段，有效地组织课堂教学，提高学生的学习兴趣和积极性。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教学实施能力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能够科学、客观地评价学生的学习成果和表现，为学生提供有针对性的反馈和指导。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教师的教育教学能力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促进学生身心和谐的教育理念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尊重学生个性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每个学生都是独特的，教师应该尊重学生的个性差异，采用个性化的教学方法，以满足不同学生的需求。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教师应该始终关注学生的需求，了解他们的兴趣、爱好和学习风格，并根据这些信息来制定教学计划和策略。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教师应该鼓励学生自主学习和思考，培养他们的自主能力和终身学习的意识。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教师应该注重学生的全面发展，包括德、智、体、美、劳等多个方面，帮助学生成长为具有社会责任感、创新精神和实践能力的人才。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德智体美劳全面发展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教师应该采用多元评价方式，全面评估学生的表现和成绩，避免单一标准的评价方式对学生造成不必要的压力。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教师应该鼓励学生进行跨学科学习，拓宽知识面和视野，培养综合素质和解决问题的能力。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全面发展学生的教育理念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教师应该根据学生的个性、能力和需求，采用不同的教学方法和手段，以达到最佳的教学效果。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教师应该为学生提供个性化辅导，针对学生的问题和困难进行有针对性的指导和帮助。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教师应该通过激发学生的兴趣和热情，拓展学生的潜能和创造力，帮助他们实现自我超越和成长。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拓展学生潜能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个性化教育的教育理念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https://d.book118.com/226034243222010051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2024-09-17T20:52:10.192</cp:lastPrinted>
  <dcterms:created xsi:type="dcterms:W3CDTF">2024-09-17T12:52:10Z</dcterms:created>
  <dcterms:modified xsi:type="dcterms:W3CDTF">2024-09-17T12:52:12Z</dcterms:modified>
</cp:coreProperties>
</file>