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78EF2-091C-4192-BF51-9F47D9C1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95783-B226-4A79-B0B9-AE9F77677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C6DC6-9DAD-4EE5-A0A1-39610D37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720C7-39DC-455C-9DBE-3C7F5259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C4247-8728-4948-AFDD-DFFCE6938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B7669-1B2B-47BA-8C3E-7CA8C3317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B8833-4C8D-4E33-8D9E-27B98258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5B382-637A-47E3-8BB0-B3274FCB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DABF6-8F03-44FE-B1EE-F57A6A590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DC4D6-51D7-47B5-B8F7-733BB617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E2173-CFCE-4A4A-83FA-FB437B0A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012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企业战略实施与控制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企业战略变革与创新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战略管理是企业为实现长期发展目标，通过分析外部环境、内部资源和能力，制定、实施并评估跨职能决策的艺术和科学。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战略管理有助于企业明确发展方向，优化资源配置，提升竞争优势，确保企业持续、稳定、健康发展。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20世纪初，企业战略思想开始萌芽，主要关注企业内部效率提升和成本降低。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早期战略思想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20世纪80年代，迈克尔·波特提出竞争战略理论，强调产业结构分析和企业定位。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竞争战略理论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20世纪90年代，资源基础观成为主流，关注企业内部资源和能力的积累与运用。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资源基础观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近年来，动态能力理论逐渐兴起，强调企业在不断变化的环境中调整、重构和整合资源与能力。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通过对外部环境（如政治、经济、社会、技术等）的深入分析，识别机会与威胁。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评估企业内部资源和能力，明确企业优势和劣势。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基于环境分析和资源与能力评估，设定清晰、可实现的长期发展目标。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制定符合企业目标、适应外部环境的战略规划，包括市场定位、产品策略、营销策略等。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通过组织变革、资源配置等手段，将战略规划转化为实际行动。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战略评估与控制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对战略实施效果进行评估，及时发现问题并采取调整措施，确保战略目标的实现。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企业外部环境分析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分析国家政治稳定性、政策连续性、法律法规对企业经营的影响。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研究宏观经济形势、经济增长速度、通货膨胀率、利率汇率等经济指标对企业发展的影响。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了解社会风俗习惯、价值观念、教育水平等对企业市场定位和产品策略的影响。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关注新技术发展趋势、技术创新对企业竞争力的影响。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判断行业所处的发展阶段，了解行业未来发展趋势。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分析行业竞争格局、市场份额分布、进入退出壁垒等。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研究行业供需平衡情况，预测未来市场走势。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了解行业相关法规政策对企业经营的影响。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行业生命周期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行业结构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行业供需状况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行业法规政策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确定企业的主要竞争对手，包括直接和间接竞争对手。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对竞争对手的实力、策略、优势劣势进行分析。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了解市场竞争格局，分析竞争趋势和潜在威胁。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根据竞争对手分析，制定相应的竞争策略。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识别企业的目标客户群体，包括现有客户和潜在客户。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通过市场调研了解客户对产品或服务的需求、期望和偏好。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客户需求调研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分析客户对企业的价值贡献，包括购买频率、购买量、忠诚度等。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建立和维护良好的客户关系，提高客户满意度和忠诚度。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包括物质资源、财务资源、人力资源、技术资源等，评估资源的数量、质量、可获得性和可持续性。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评估企业在研发、生产、销售、服务等方面的能力，以及这些能力在市场上的竞争地位。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企业资源与能力分析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识别企业的主要价值链活动，包括原材料采购、生产、销售、服务等环节。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分析价值链中的瓶颈和浪费，提出优化措施，提高价值链的效率和效益。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企业价值链分析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识别企业的核心竞争力，包括独特的技术、品牌、渠道等优势。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制定核心竞争力培育计划，加强技术研发、品牌建设、市场拓展等工作，提升企业的核心竞争力。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核心竞争力培育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评估企业在技术、品牌、市场、资源等方面的优势，以及这些优势在市场上的竞争地位。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识别企业在技术、品牌、市场、资源等方面的劣势，以及这些劣势对企业发展的影响。同时，针对劣势提出改进措施，提高企业的竞争力。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https://d.book118.com/226040121024010035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2024-09-04T18:23:08.148</cp:lastPrinted>
  <dcterms:created xsi:type="dcterms:W3CDTF">2024-09-04T10:23:08Z</dcterms:created>
  <dcterms:modified xsi:type="dcterms:W3CDTF">2024-09-04T10:23:10Z</dcterms:modified>
</cp:coreProperties>
</file>