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8099D-BE20-4201-AC39-B992F1AFE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97062-9F54-4E2B-B219-17ED71CD1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1680B-CD36-4473-AADE-4D7C3CE01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43694-76CF-4A3C-B8F9-4DE216F83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DC307-3671-4A70-B00F-7318AE7F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09463-6E81-4C39-B474-78ED6ABF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DBEE3-CF5E-4598-9124-00A85AC4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3BD82-0F75-450E-B155-A709A3D2B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0FD5E-1B27-4DCB-A640-FE933B988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01171-23FC-46C3-AD53-786136FE7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D0704-1121-4EB0-B3DF-16AC12FB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41115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届广州市普通高中毕业班文言文讲评(广州二模)\n## 1.文言文试题整体分析\n### 1.1广州二模文言文试题题型概述\n### 1.2文言文试题难度分析\n### 1.3文言文试题考点分布\n## 2.文言文实词与虚词解析\n### 2.1文言文实词分类及示例\n### 2.2文言文虚词分类及示例\n### 2.3实词与虚词的应用技巧\n## 3.文言文句式与修辞手法讲解\n### 3.1文言文句式类型及示例\n### 3.2文言文修辞手法类型及示例\n### 3.3句式与修辞手法的应用技巧\n## 4.文言文阅读理解技巧与方法\n### 4.1文言文阅读解题步骤与方法\n### 4.2文言文阅读技巧与策略\n### 4.3文言文阅读理解案例分析\n## 5.文言文作文写作指导\n### 5.1文言文作文写作要求与规范\n### 5.2文言文作文写作技巧与方法\n### 5.3文言文作文写作案例分析\n## 6.文言文复习策略与建议\n### 6.1文言文复习计划与方法\n### 6.2文言文复习重点与难点\n### 6.3文言文复习心理调适与时间安排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2023届广州市普通高中毕业班文言文讲评(广州二模)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文言文试题整体分析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题型分为选择题和主观题两部分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选择题包括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单项选择题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多项选择题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主观题包括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简答题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翻译题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作文题</a:t>
                </a:r>
                <a:endParaRPr/>
              </a:p>
            </p:txBody>
          </p:sp>
        </p:grpSp>
        <p:grpSp>
          <p:nvGrpSpPr>
            <p:cNvPr id="1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试题内容涵盖了文言文阅读、文言文写作和文言文基础知识等方面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阅读题主要考察学生对文言文的理解能力和分析能力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写作题主要考察学生的文言文写作能力和文学素养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基础知识题主要考察学生对文言文字词、句式、修辞等方面的掌握情况</a:t>
                </a:r>
                <a:endParaRPr/>
              </a:p>
            </p:txBody>
          </p: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广州二模文言文试题题型概述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试题难度整体适中，选择题难度较低，主观题难度较高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选择题主要考察学生的文言文基础知识和理解能力，难度相对较低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主观题需要学生综合运用所学知识，具有较高的难度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试题难度分布合理，有利于区分学生的文言文水平和学习能力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难度较高的题目可以区分学生的文言文水平，难度较低的题目可以考察学生的学习能力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文言文试题难度分析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文言文试题考点分布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试题考点主要分布在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文言文实词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虚词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句式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修辞手法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阅读理解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作文写作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实词和虚词是文言文的基础，考点较多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句式和修辞手法是文言文的重点，考点相对较少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阅读理解和作文写作是文言文的综合运用，考点分布较广</a:t>
            </a:r>
            <a:endParaRPr/>
          </a:p>
        </p:txBody>
      </p:sp>
      <p:cxnSp>
        <p:nvCxnSpPr>
          <p:cNvPr id="13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文言文实词与虚词解析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文言文实词分类及示例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实词分为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名词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形容词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量词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名词如：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形容词如：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量词如：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13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文言文虚词分类及示例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虚词分为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副词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介词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连词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助词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语气词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副词如：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尝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介词如：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连词如：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助词如：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语气词如：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邪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14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实词与虚词的应用技巧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5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掌握实词和虚词的基本意义和用法，这是运用实词和虚词的基础</a:t>
                </a:r>
                <a:endParaRPr/>
              </a:p>
            </p:txBody>
          </p:sp>
          <p:cxnSp>
            <p:nvCxnSpPr>
              <p:cNvPr id="15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注意实词和虚词的组合搭配，了解它们在不同语境中的意义</a:t>
                </a:r>
                <a:endParaRPr/>
              </a:p>
            </p:txBody>
          </p:sp>
        </p:grpSp>
        <p:grpSp>
          <p:nvGrpSpPr>
            <p:cNvPr id="16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练习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，提高实词和虚词的运用能力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文言文句式与修辞手法讲解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文言文句式类型及示例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句式分为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判断句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疑问句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祈使句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感叹句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倒装句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判断句如：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此乃……也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非……也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疑问句如：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安所……乎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何……为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祈使句如：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毋……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、**……其……**等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感叹句如：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何其……也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呜呼……哉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倒装句如：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不……则……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、**唯……是……**等</a:t>
            </a:r>
            <a:endParaRPr/>
          </a:p>
        </p:txBody>
      </p:sp>
      <p:pic>
        <p:nvPicPr>
          <p:cNvPr id="12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文言文修辞手法类型及示例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修辞手法包括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排比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互文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比喻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拟人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排比如：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瓜田李下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水至清则无鱼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对仗如：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青青园中葵，朝露待日晞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设问如：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是何异于……乎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、**安得……而……**等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互文如：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将军百战死，壮士十年归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比喻如：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如……何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、**……之于……**等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拟人如：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彼童子之师，授之书而习其句读者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pic>
        <p:nvPicPr>
          <p:cNvPr id="1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了解句式和修辞手法的基本特点和用法，这是运用句式和修辞手法的基础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注意句式和修辞手法的组合搭配，了解它们在不同语境中的意义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通过练习和积累，提高句式和修辞手法的运用能力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句式与修辞手法的应用技巧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https://d.book118.com/226041115213010051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2023届广州市普通高中毕业班文言文讲评(广州二模)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2024-09-17T18:13:57.885</cp:lastPrinted>
  <dcterms:created xsi:type="dcterms:W3CDTF">2024-09-17T10:13:57Z</dcterms:created>
  <dcterms:modified xsi:type="dcterms:W3CDTF">2024-09-17T10:13:59Z</dcterms:modified>
</cp:coreProperties>
</file>