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82C55F-BF4D-4003-BD14-4E3C946025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5B48DF-31F5-4E73-B90A-684999A559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E517A7-620A-439E-A167-63C424D1A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793D09-832F-4ACF-9DC4-75C1DFA6C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73B8E9-F5F7-49FF-B602-280ECF555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BB394-83AF-41B5-B40B-18ED64B5F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455E99-6A54-41BE-BFB8-001E7B099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5D8638-3660-40CD-848E-667200FDEB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309577-204F-405B-A4B9-C42A1F0D6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F12F45-08FF-46B1-85B2-E8A839EF7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F18EED-4B63-4620-9467-9F79B713D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604120412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合规管理与金融合规的关联与权衡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金融合规的概述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合规管理与金融合规的关联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合规管理与金融合规的权衡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500" r="23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全球化背景下金融合规的挑战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随着全球金融市场的不断融合，金融机构面临日益复杂的合规环境，需要应对不同国家和地区的法律法规。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合规管理对金融机构的重要性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合规管理能够确保金融机构遵守相关法律法规，降低法律风险，维护机构声誉，促进可持续发展。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金融合规与业务发展的关系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金融合规不仅是遵守法律的要求，也是金融机构稳健经营和长期发展的基础。通过有效的合规管理，可以平衡风险与收益，实现业务发展与风险防控的良性循环。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563" r="20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本报告旨在分析合规管理与金融合规的关联与权衡，探讨金融机构如何构建有效的合规管理体系，以适应不断变化的金融环境。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围绕金融机构的合规管理展开，包括合规文化的建设、合规制度的制定与执行、合规风险的识别与评估、合规监督与检查等方面。同时，将结合具体案例，分析金融机构在实践中如何权衡合规与业务发展的关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报告目的和范围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合规管理的定义与原则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合规管理是指企业通过制定和执行合规政策、流程和控制措施，以确保其业务活动符合法律法规、行业标准和内部规章制度的要求，从而防范和管理合规风险的过程。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合规管理应遵循以下原则：全面覆盖、重点突出；预防为主、惩治为辅；依法依规、科学有效；动态调整、持续改进。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防范法律风险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通过合规管理，企业可以确保其业务活动符合法律法规的要求，避免因违反法律而导致的法律责任和声誉损失。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提升企业价值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合规管理有助于企业建立良好的市场形象和信誉，增强投资者和客户的信心，从而提升企业的市场价值和竞争力。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合规管理有助于企业实现长期稳定的经营和发展，避免因违规行为而导致的业务中断和损失，为企业的可持续发展提供保障。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企业应制定明确的合规政策，明确合规管理的目标、原则和要求，为合规管理提供指导和支持。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合规政策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企业应建立专门的合规管理部门或指定合规负责人，负责组织和实施合规管理工作，确保合规管理的有效实施。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合规组织架构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企业应建立完善的合规管理流程，包括风险识别、评估、监控和报告等环节，确保合规风险得到及时有效的管理和控制。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合规流程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企业应加强对员工的合规培训和教育，提高员工的合规意识和能力，同时积极培育企业的合规文化，营造良好的合规氛围。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合规培训与文化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合规管理的体系架构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金融合规的概述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金融合规是指金融机构在业务运营过程中，遵守国家法律法规、监管政策以及行业自律规则，确保业务风险可控，保障金融消费者权益的行为。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金融合规的定义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合法性原则、审慎性原则、透明度原则、公平性原则和责任性原则。这些原则要求金融机构在合规管理中，确保业务合法合规，审慎评估风险，提高信息披露透明度，保障消费者公平交易权，并切实履行社会责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金融合规的原则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金融合规的定义与原则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保护消费者权益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金融合规要求金融机构充分保障消费者的知情权、选择权、公平交易权等权益，提升消费者满意度和信任度。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提升企业声誉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合规的金融机构更容易获得客户、投资者和监管机构的信任，从而提升企业形象和品牌价值。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防范金融风险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通过合规管理，金融机构能够及时发现并纠正业务运营中的风险隐患，防止风险扩散和传染，维护金融稳定。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金融合规的重要性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金融合规的监管体系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法律法规体系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国家制定了一系列金融法律法规，为金融合规提供了基本的法律保障和依据。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监管政策体系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监管部门根据金融市场发展情况和风险防范需要，制定并调整相应的监管政策，指导金融机构加强合规管理。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自律规则体系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金融行业自律组织制定了一系列自律规则，引导金融机构自觉遵守行业规范，加强自我约束和管理。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监督检查与执法体系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监管部门通过现场检查、非现场监管等手段对金融机构进行持续监督，对发现的违法违规行为依法进行查处。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合规管理与金融合规的关联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https://d.book118.com/226041204120010040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2024-09-06T21:47:35.470</cp:lastPrinted>
  <dcterms:created xsi:type="dcterms:W3CDTF">2024-09-06T13:47:35Z</dcterms:created>
  <dcterms:modified xsi:type="dcterms:W3CDTF">2024-09-06T13:47:37Z</dcterms:modified>
</cp:coreProperties>
</file>