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6D4758-EBFD-48C8-8D4D-4AEF63D8F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1F63F-3533-443A-953F-75FFE4877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DFA5E6-D1B4-478D-9091-DB4FFC9B1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44D0E7-F6EB-4BED-BAB8-204EA43107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4EA03A-D49F-4473-ADC1-54EC8F32D1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08F0ED-B608-4738-B0FB-732012C500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7FE638-22B4-4A13-B8BF-0A2B4F9FE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42DFC0-ED93-43C5-922B-717D3ADF2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DAEC85-A5F4-4CBC-A5FC-E59128763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4C8A3-058F-47D2-949C-C09CF3C3B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5BC5F-8517-40E5-B7BE-1E79CBA06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0420221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培训与开发课件人力资源管理师三级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人力资源管理基础知识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培训与开发理论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员工关系管理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薪酬福利管理</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人力资源管理基础知识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理解人力资源管理的定义和重要性是学习人力资源管理师三级的基础。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源管理是指组织通过各种政策、制度和管理实践，对人力资源进行合理配置、有效开发和科学管理的过程。它对于组织的成功至关重要，因为人力资源是组织最宝贵的资源，能够推动组织的长期发展、提高组织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掌握人力资源管理的基本原则和理念是成为合格的人力资源管理师的关键。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力资源管理的基本原则包括公平、公正、合法、激励等，这些原则是组织制定人力资源管理政策和实践的基础。同时，人力资源管理师应该树立以人为本的理念，关注员工的成长和发展，促进员工的自我实现和组织的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人力资源管理的基本原则与理念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了解人力资源管理的发展历程和趋势是把握人力资源管理未来发展方向的重要前提。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人力资源管理经历了从传统的人事管理向现代的人力资源管理的转变，其发展历程包括科学管理、人际关系运动、人力资源管理和战略人力资源管理等阶段。未来，人力资源管理将更加注重战略性、灵活性、跨文化性和技术性，以适应全球化、知识经济和信息技术的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培训与开发理论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培训与开发是指通过一系列有计划、有组织的学习活动，帮助员工提升知识、技能和能力，以适应组织发展和工作需求的过程。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培训与开发的主要目标是提高员工的工作绩效，增强组织的竞争力，促进组织的发展和壮大。</a:t>
            </a:r>
          </a:p>
        </p:txBody>
      </p:sp>
      <p:pic>
        <p:nvPicPr>
          <p:cNvPr id="6" name="Picture 6"/>
          <p:cNvPicPr>
            <a:picLocks noChangeAspect="1"/>
          </p:cNvPicPr>
          <p:nvPr/>
        </p:nvPicPr>
        <p:blipFill>
          <a:blip r:embed="rId2"/>
          <a:srcRect t="21912" b="2191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896" b="1189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培训与开发是人力资源管理的重要组成部分，是组织实现战略目标的重要手段之一。</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培训与开发的基本概念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分析组织的目标、战略、文化和环境等因素，确定组织层面的培训需求。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组织分析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分析职位的工作内容、要求和流程等因素，确定任务层面的培训需求。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任务分析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分析员工的素质、能力和绩效等因素，确定人员层面的培训需求。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人员分析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培训与开发的需求分析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培训与开发的计划是指根据需求分析的结果，制定具体的培训方案、目标和时间表等。</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培训计划的实施是指按照计划开展培训活动，包括选择合适的培训方式、方法和手段，以及进行有效的培训管理和监督等。</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培训计划的实施需要注重实效性和针对性，根据实际情况进行调整和改进，以达到最佳的培训效果。</a:t>
            </a:r>
          </a:p>
        </p:txBody>
      </p:sp>
      <p:pic>
        <p:nvPicPr>
          <p:cNvPr id="11" name="Picture 11"/>
          <p:cNvPicPr>
            <a:picLocks noChangeAspect="1"/>
          </p:cNvPicPr>
          <p:nvPr/>
        </p:nvPicPr>
        <p:blipFill>
          <a:blip r:embed="rId2"/>
          <a:srcRect l="14966" r="14966"/>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5225" r="5225"/>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培训与开发的计划与实施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培训方法与技巧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理论培训</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实践培训</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在线培训</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混合式培训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培训方法的选择与应用</a:t>
              </a:r>
            </a:p>
          </p:txBody>
        </p:sp>
      </p:grpSp>
      <p:pic>
        <p:nvPicPr>
          <p:cNvPr id="28" name="Picture 28"/>
          <p:cNvPicPr>
            <a:picLocks noChangeAspect="1"/>
          </p:cNvPicPr>
          <p:nvPr/>
        </p:nvPicPr>
        <p:blipFill>
          <a:blip r:embed="rId2"/>
          <a:srcRect l="1847" r="184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通过讲座、研讨会等形式，传授人力资源管理的基本理论、原则和方法。</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通过案例分析、角色扮演、模拟演练等方式，提高学员的实际操作能力和问题解决能力。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利用网络平台进行远程教学，方便学员随时随地学习，提高学习效率和灵活性。</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结合线上和线下教学，综合运用多种培训方法，以满足不同学员的需求。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123" r="1312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通过调查问卷、测试等方式，了解学员的知识水平和学习需求，为制定培训计划提供依据。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培训前评估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通过课堂表现、小组讨论等方式，及时了解学员的学习状况和反馈，调整教学方法和内容。</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培训中评估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通过考试、问卷调查等方式，评估学员的学习成果和实际应用能力，为后续培训提供改进建议。</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培训后评估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建立有效的反馈机制，及时收集学员的意见和建议，促进教学相长。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反馈机制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培训效果的评估与反馈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https://d.book118.com/226042022122010034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2024-09-03T17:56:39.425</cp:lastPrinted>
  <dcterms:created xsi:type="dcterms:W3CDTF">2024-09-03T09:56:39Z</dcterms:created>
  <dcterms:modified xsi:type="dcterms:W3CDTF">2024-09-03T09:56:41Z</dcterms:modified>
</cp:coreProperties>
</file>