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880DB3-EDBC-42DC-921C-52B110A78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031BD2-BD65-4018-B85E-E00C9BFCB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024F5C-9CD7-4C73-BA6A-96720646C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C78343-DED9-4EDF-B651-FE2F49D22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EC8548-49BF-467E-907F-FAE89D71C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E716E6-F972-4F5B-A2AB-30B944713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A78CA5-DF2D-40C5-8528-174805D9C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320D2D-AF2D-49D4-B887-7F99EDE84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A29529-5F1A-428A-AF00-946C4189D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58310B-EB93-40C0-8032-2C271B4BD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3EA3F8-2129-4EB0-8137-D366EF255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04204313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元宇宙中的用户体验设计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虚拟形象与身份系统设计
 沉浸式交互与操作体验设计
 多感官感知与反馈设计
 社交与协作机制设计
 空间与环境设计
 任务与挑战设计
 经济与激励系统设计
 用户安全与隐私保护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虚拟形象与身份系统设计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元宇宙中的用户体验设计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虚拟形象与身份系统设计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虚拟形象是用户在元宇宙中的数字化身，是用户在虚拟世界中的身份载体。</a:t>
            </a:r>
          </a:p>
          <a:p>
            <a:r>
              <a:t>2. 虚拟形象设计应注重个性化、差异性和协调性，让用户能够在虚拟世界中展现自己的风格和特点。</a:t>
            </a:r>
          </a:p>
          <a:p>
            <a:r>
              <a:t>3. 虚拟形象设计还应考虑不同文化、种族和性别等因素，让不同背景的用户都能找到适合自己的虚拟形象。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身份系统设计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身份系统是元宇宙中用户身份的管理和认证系统，它可以帮助用户在不同的虚拟世界中保持自己的身份。</a:t>
            </a:r>
          </a:p>
          <a:p>
            <a:r>
              <a:t>2. 身份系统应支持多种身份验证方式，如密码、生物识别、社交媒体账号等。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虚拟形象与身份系统设计: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沉浸式交互与操作体验设计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元宇宙中的用户体验设计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沉浸式交互与操作体验设计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人性化交互设计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用户行为分析：</a:t>
            </a:r>
          </a:p>
          <a:p>
            <a:r>
              <a:t> - 利用数据分析和用户研究来了解用户在元宇宙中的行为和偏好，并根据这些数据设计更具人性化的交互方式。</a:t>
            </a:r>
          </a:p>
          <a:p>
            <a:r>
              <a:t> - 通过眼动追踪、神经反馈等技术，研究用户在元宇宙中的注意力和情感反应，以此来优化交互体验。</a:t>
            </a:r>
          </a:p>
          <a:p>
            <a:r>
              <a:t>2. 适应性交互：</a:t>
            </a:r>
          </a:p>
          <a:p>
            <a:r>
              <a:t> - 设计能够根据不同的用户、不同的情境而进行自动调整的交互方式，从而为用户提供更个性化的体验。</a:t>
            </a:r>
          </a:p>
          <a:p>
            <a:r>
              <a:t> - 利用人工智能和机器学习技术，实现交互方式的动态优化和个性化定制。</a:t>
            </a:r>
          </a:p>
          <a:p>
            <a:r>
              <a:t>3. 用户习惯延续：</a:t>
            </a:r>
          </a:p>
          <a:p>
            <a:r>
              <a:t> - 借鉴现实世界中的交互习惯和经验，在元宇宙中设计出符合用户习惯的交互方式，降低用户的学习成本。</a:t>
            </a:r>
          </a:p>
          <a:p>
            <a:r>
              <a:t> - 利用虚拟现实和增强现实技术，提供更沉浸式的交互体验，让用户能够自然地与元宇宙中的虚拟物体互动。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沉浸式交互与操作体验设计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多模态交互设计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多感官交互:</a:t>
            </a:r>
          </a:p>
          <a:p>
            <a:r>
              <a:t> - 利用视觉、听觉、触觉、嗅觉等多感官通道，为用户提供更沉浸式的交互体验。</a:t>
            </a:r>
          </a:p>
          <a:p>
            <a:r>
              <a:t> - 研究和开发新的多感官交互技术，如触觉反馈手套、气味发生器等，以增强用户在元宇宙中的感知体验。</a:t>
            </a:r>
          </a:p>
          <a:p>
            <a:r>
              <a:t>2. 跨设备交互:</a:t>
            </a:r>
          </a:p>
          <a:p>
            <a:r>
              <a:t> - 设计能够在不同的设备和平台上无缝衔接的交互方式，方便用户在不同的场景下访问和使用元宇宙。</a:t>
            </a:r>
          </a:p>
          <a:p>
            <a:r>
              <a:t> - 利用云计算和边缘计算技术，实现不同设备之间的实时数据同步和交互，保证用户体验的一致性。</a:t>
            </a:r>
          </a:p>
          <a:p>
            <a:r>
              <a:t>3. 虚拟与现实交互:</a:t>
            </a:r>
          </a:p>
          <a:p>
            <a:r>
              <a:t> - 探索虚拟现实和增强现实技术在元宇宙中的应用，实现虚拟世界与现实世界的融合，为用户提供更丰富的交互体验。</a:t>
            </a:r>
          </a:p>
          <a:p>
            <a:r>
              <a:t> - 研究和开发新的虚拟现实和增强现实交互技术，如手势控制、语音控制等，以方便用户在元宇宙中与虚拟物体和环境进行互动。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多感官感知与反馈设计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元宇宙中的用户体验设计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多感官感知与反馈设计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触觉反馈设计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触觉反馈是指用户在接触虚拟物体时感受到的触觉反馈，它可以增强用户的沉浸感和现实感。</a:t>
            </a:r>
          </a:p>
          <a:p>
            <a:r>
              <a:t>2. 触觉反馈技术的类型多种多样，例如，力反馈手套、触觉背心、触觉手柄等。</a:t>
            </a:r>
          </a:p>
          <a:p>
            <a:r>
              <a:t>3. 触觉反馈设计需要考虑以下因素：触觉反馈的强度、持续时间、位置和方向、以及触觉反馈与视觉、听觉等其他感官的协调。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嗅觉反馈设计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嗅觉反馈是指用户在虚拟环境中闻到的气味。它可以增强用户的沉浸感和现实感。</a:t>
            </a:r>
          </a:p>
          <a:p>
            <a:r>
              <a:t>2. 嗅觉反馈可以用于模拟自然环境中的气味，例如，花香、草香、泥土味等。</a:t>
            </a:r>
          </a:p>
          <a:p>
            <a:r>
              <a:t>3. 嗅觉反馈还可用于模拟非自然环境中的气味，例如，未来科技感的气味、外星环境的气味等。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多感官感知与反馈设计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味觉反馈设计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味觉反馈是指用户在虚拟环境中品尝到的味道。它可以增强用户的沉浸感和现实感。</a:t>
            </a:r>
          </a:p>
          <a:p>
            <a:r>
              <a:t>2. 味觉反馈技术目前还处于起步阶段，但已有一些公司开发出了味觉反馈设备。</a:t>
            </a:r>
          </a:p>
          <a:p>
            <a:r>
              <a:t>3. 味觉反馈设备通常使用电刺激或化学物质来模拟味道。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温度反馈设计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温度反馈是指用户在虚拟环境中感受到的温度变化。它可以增强用户的沉浸感和现实感。</a:t>
            </a:r>
          </a:p>
          <a:p>
            <a:r>
              <a:t>2. 温度反馈技术可以用于模拟自然环境中的温度变化，例如，炎热、寒冷、凉爽等。</a:t>
            </a:r>
          </a:p>
          <a:p>
            <a:r>
              <a:t>3. 温度反馈技术还可用于模拟非自然环境中的温度变化，例如，未来科技感的气温、外星环境的温度等。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多感官感知与反馈设计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平衡反馈是指用户在虚拟环境中感受到的平衡感。它可以增强用户的沉浸感和现实感。</a:t>
            </a:r>
          </a:p>
          <a:p>
            <a:r>
              <a:t>2. 平衡反馈技术可以用于模拟自然环境中的平衡感，例如，行走、奔跑、跳跃等。</a:t>
            </a:r>
          </a:p>
          <a:p>
            <a:r>
              <a:t>3. 平衡反馈技术还可用于模拟非自然环境中的平衡感，例如，在失重环境中行走、在太空中行走等。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运动反馈设计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运动反馈是指用户在虚拟环境中感受到的运动感。它可以增强用户的沉浸感和现实感。</a:t>
            </a:r>
          </a:p>
          <a:p>
            <a:r>
              <a:t>2. 运动反馈技术可以用于模拟自然环境中的运动感，例如，行走、奔跑、跳跃等。</a:t>
            </a:r>
          </a:p>
          <a:p>
            <a:r>
              <a:t>3. 运动反馈技术还可用于模拟非自然环境中的运动感，例如，在失重环境中行走、在太空中行走等。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平衡反馈设计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社交与协作机制设计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元宇宙中的用户体验设计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社交与协作机制设计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虚拟形象与社交：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虚拟形象定制：用户能够定制自己的虚拟形象，表达个性，并通过虚拟形象进行社交互动。</a:t>
            </a:r>
          </a:p>
          <a:p>
            <a:r>
              <a:t>2. 情感表达与反馈：虚拟形象可以通过表情、动作、肢体语言等方式来表达情绪和反馈，增强社交互动中的沉浸感和真实感。</a:t>
            </a:r>
          </a:p>
          <a:p>
            <a:r>
              <a:t>3. 社交空间设计：为用户提供各种社交空间，如虚拟广场、咖啡厅、游戏室等，方便用户进行社交活动。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基于兴趣和活动的社交：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兴趣图谱构建：根据用户行为数据构建兴趣图谱，推荐与用户兴趣相关的社交活动和社交对象。</a:t>
            </a:r>
          </a:p>
          <a:p>
            <a:r>
              <a:t>2. 活动推荐与匹配：为用户推荐适合其兴趣和需求的社交活动，并提供活动匹配机制，帮助用户找到志同道合的社交对象。</a:t>
            </a:r>
          </a:p>
          <a:p>
            <a:r>
              <a:t>3. 沉浸式活动体验：提供沉浸式活动体验，如虚拟音乐会、在线游戏、虚拟旅行等，增强用户的参与感和社交互动体验。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社交与协作机制设计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团队协作与任务管理：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虚拟团队协作：支持虚拟团队成员之间的协作，包括项目管理、任务分配、进度跟踪等。</a:t>
            </a:r>
          </a:p>
          <a:p>
            <a:r>
              <a:t>2. 沉浸式任务体验：提供沉浸式任务体验，如虚拟会议室、虚拟工地等，增强团队成员之间的协作效率和沉浸感。</a:t>
            </a:r>
          </a:p>
          <a:p>
            <a:r>
              <a:t>3. 跨平台协作与共享：支持跨平台协作与共享，方便团队成员在不同设备和平台上进行协作和共享数据。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隐私与安全保障：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隐私保护：注重用户隐私保护，防止个人信息泄露和滥用，保障用户的数据安全。</a:t>
            </a:r>
          </a:p>
          <a:p>
            <a:r>
              <a:t>2. 安全保障：提供安全保障机制，防止黑客攻击、网络钓鱼等安全威胁，确保元宇宙中的社交与协作活动安全可靠。</a:t>
            </a:r>
          </a:p>
          <a:p>
            <a:r>
              <a:t>3. 用户控制与授权：赋予用户对个人信息和数据的控制权，允许用户授权其他用户或应用程序访问其信息。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社交与协作机制设计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多元化与包容性设计：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多元化社会构建：注重多元化和包容性设计，创建多元化的虚拟社会，避免歧视和偏见。</a:t>
            </a:r>
          </a:p>
          <a:p>
            <a:r>
              <a:t>2. 平等参与与交流：确保所有用户都能平等参与社交互动和交流，无论其种族、性别、宗教、国籍等差异。</a:t>
            </a:r>
          </a:p>
          <a:p>
            <a:r>
              <a:t>3. 文化融合与交流：促进不同文化间的融合与交流，鼓励用户分享和学习不同文化，增进彼此的理解和尊重。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可持续与道德设计：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绿色元宇宙：关注绿色元宇宙建设，减少元宇宙活动对环境的影响，倡导可持续发展。</a:t>
            </a:r>
          </a:p>
          <a:p>
            <a:r>
              <a:t>2. 道德规范与治理：建立元宇宙中的道德规范和治理体系，防止不道德行为的发生，如网络欺凌、仇恨言论等。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https://d.book118.com/226042043131010045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虚拟形象与身份系统设计</vt:lpstr>
      <vt:lpstr>#. 虚拟形象与身份系统设计</vt:lpstr>
      <vt:lpstr> 沉浸式交互与操作体验设计</vt:lpstr>
      <vt:lpstr> 沉浸式交互与操作体验设计</vt:lpstr>
      <vt:lpstr> 沉浸式交互与操作体验设计</vt:lpstr>
      <vt:lpstr> 多感官感知与反馈设计</vt:lpstr>
      <vt:lpstr> 多感官感知与反馈设计</vt:lpstr>
      <vt:lpstr> 多感官感知与反馈设计</vt:lpstr>
      <vt:lpstr> 多感官感知与反馈设计</vt:lpstr>
      <vt:lpstr> 社交与协作机制设计</vt:lpstr>
      <vt:lpstr>#. 社交与协作机制设计</vt:lpstr>
      <vt:lpstr>#. 社交与协作机制设计</vt:lpstr>
      <vt:lpstr>#. 社交与协作机制设计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2024-09-14T07:54:39.004</cp:lastPrinted>
  <dcterms:created xsi:type="dcterms:W3CDTF">2024-09-13T23:54:39Z</dcterms:created>
  <dcterms:modified xsi:type="dcterms:W3CDTF">2024-09-13T23:54:41Z</dcterms:modified>
</cp:coreProperties>
</file>