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A87B1-67DF-432A-825A-CE1BCDA5C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BD158-06E4-4951-BD97-9BE3728C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4177C-28D5-4F28-BCFB-A2CF0B7D9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2BE68-CB4D-4D2B-B510-D5D9CF5AD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E824D-F829-4DEF-BED0-E2A7EEC86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4FDA4-4488-42BB-8B2F-9418409DF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E9909-8331-4B8D-ACB8-8BEB55364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29D9B-6ED8-47FA-BCD9-8BEA233C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DEF1A-B1F8-4385-BADC-EEB3CA0D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0B6FD-AF7B-4EC9-B216-B44E3506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D855-5A28-4CA0-9848-52D55CF3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44230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妇产科护理业务查房记录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通过查房记录，对护理过程进行全面评估，及时发现和解决护理问题，提高护理效果。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提升护士业务水平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根据查房记录，分析护理流程中的不足之处，提出改进措施，优化护理流程。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通过查房记录，让护士了解自身不足之处，促进护士学习和提高自身业务水平。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通过查房记录，让护士了解最新的护理理念和技术，强化专业知识。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根据查房记录，对护士的操作技能进行评估和指导，提高操作技能水平。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通过查房记录，让护士了解与患者沟通的重要性，培养良好的沟通技巧。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培养沟通技巧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通过查房记录，及时发现和预防并发症的发生，保障患者安全。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通过查房记录，了解患者的需求和意见，及时改进护理服务，提高患者满意度。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通过查房记录，对医疗质量进行监控和管理，确保医疗质量安全。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确保医疗质量安全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记录患者的姓名、年龄、孕产次、孕周、产程等基本信息，以便了解患者的生理状况和护理需求。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了解患者是否有既往病史、家族遗传病史等，评估患者健康状况及对护理的需求。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病史及家族史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根据患者的具体情况，制定具体的护理目标，如确保母婴安全、预防并发症等。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详细记录护理计划的具体实施情况，包括日常护理、病情观察、并发症预防等方面的措施。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对护理措施的实施效果进行评价，以便及时调整护理计划，提高护理质量。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通过调查问卷等方式，了解患者对护理服务的满意度，以便改进服务质量。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母婴状况评估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评估母婴的健康状况，如母体恢复情况、新生儿健康状况等，确保母婴安全。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并发症发生情况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统计患者住院期间并发症的发生情况，分析原因并提出预防措施。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总结查房过程中发现的问题，如护理操作不规范、护理措施不到位等。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针对问题提出具体的改进措施，如加强培训、完善制度等，以提高护理质量。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详细描述：在查房前，需要确定具体的时间和地点，以便参与人员能够准时参加。时间应尽量避开患者高峰期，以保证查房的顺利进行。地点应选择安静、整洁、方便的场所，以便于参与人员集中注意力。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详细描述：参与查房的人员应具有代表性，包括护理人员、医生、护士长等。参与人员应熟悉查房的目的和流程，并能够提出专业意见和建议。同时，应确保参与人员的数量适中，避免影响查房效果。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https://d.book118.com/226044230025010032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2024-08-31T01:25:43.841</cp:lastPrinted>
  <dcterms:created xsi:type="dcterms:W3CDTF">2024-08-30T17:25:43Z</dcterms:created>
  <dcterms:modified xsi:type="dcterms:W3CDTF">2024-08-30T17:25:46Z</dcterms:modified>
</cp:coreProperties>
</file>