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34F0F-3534-4F08-B4C5-EA943A932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E11D9-580D-4571-A4B3-E65C196EC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D0B6B-9C08-4C73-B8EB-70F63A9C1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2A7DA-7EBB-4FC6-82EB-103D209FA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A6F086-68DE-4ABF-A703-31AD08E0E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35A36-9579-4A2A-ABAC-F3B532C0C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543BFA-4E0A-43D7-9529-45855F714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B96D5-9F00-4EA5-89C4-0C4EE2372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DB226-497E-42EF-94B5-31C3BD2CD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FF719-EFC8-4BFC-8EAD-24EB3ABCD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0CEA2-6ABC-4946-AE7E-1623B7257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451510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职场人需要掌握的处理人际关系的法则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尊重法则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诚信法则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沟通法则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互助法则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礼仪法则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尊重法则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08" r="12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不要轻易质疑他人的能力、动机或意图，避免使用带有贬低或攻击性的言辞。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尊重他人的隐私，不传播或泄露他人的个人信息或秘密。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在与他人交流时，要保持礼貌和谦逊，避免傲慢或自大的态度。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尊重他人的人格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在与他人沟通时，要避免冗长或繁琐的陈述，尽量简洁明了地表达自己的意思。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在工作场合中，要保持安静和秩序，不随意打扰他人的工作或会议。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476" r="64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152" r="1215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尊重他人的时间安排，不随意打扰或占用他人的时间。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尊重他人的时间和空间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在与他人交流时，要认真倾听对方的意见和观点，并给予充分的尊重和关注。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在表达自己的观点时，要尽量避免攻击或贬低他人的观点，而是以建设性的方式提出自己的看法。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在讨论或争论时，要尊重他人的意见，不强行将自己的观点强加于人。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2083" b="22083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4417" r="441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尊重他人的意见和观点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诚信法则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言行一致，不轻易食言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在言行一致的同时，还要注意表达清晰、准确，避免因为沟通不当造成误解或不必要的麻烦。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职场中，言行一致是建立信任和良好人际关系的基础。不要轻易食言，一旦承诺的事情就要尽力做到，否则会损害自己的信誉。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6" b="2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遵守承诺，不轻易推诿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遵守承诺是职场中非常重要的品质。一旦做出承诺，就要尽力履行，不要轻易推诿或找借口。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如果遇到无法履行承诺的情况，应及时、透明地进行沟通，共同解决问题，避免造成不必要的困扰和矛盾。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8017" b="801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坦诚相待是建立良好人际关系的重要原则。在职场中，要保持诚实，不隐瞒事实，避免产生不必要的误会和冲突。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在面对问题或挑战时，要敢于面对，积极寻求解决方案，而不是试图掩盖或逃避。坦诚的态度有助于建立互信和良好的工作关系。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坦诚相待，不隐瞒事实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沟通法则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https://d.book118.com/226045151042010055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2024-09-22T17:07:27.935</cp:lastPrinted>
  <dcterms:created xsi:type="dcterms:W3CDTF">2024-09-22T09:07:27Z</dcterms:created>
  <dcterms:modified xsi:type="dcterms:W3CDTF">2024-09-22T09:07:29Z</dcterms:modified>
</cp:coreProperties>
</file>