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57D69-62F4-4712-812E-B84B90B0A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75369-AD0C-47D4-B581-BB72394AA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B858C-B271-423D-B8CD-28929D91E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0BB30-92A0-44D3-8337-0CB668B7A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0B8538-5393-40C4-AFA0-5FE332A9A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765D27-06E0-4AED-A770-CD25BD0FC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30803B-51BF-41B7-883E-9C0FA270C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42F2B-F21E-4262-BA8F-2EFB6C726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C69BC-2600-4B72-A64E-6955E8B10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45D96-BC9A-4970-BC85-BBB08F153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482AD-31DF-45D8-B97A-D5672500C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5103112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高中教育中的评价与激励机制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高中教育评价体系的现状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激励机制在高中教育中的应用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评价与激励机制的互动关系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高中教育中评价与激励机制的实践案例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完善高中教育中评价与激励机制的建议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3" r="31043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适应新时代教育发展的需要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随着社会的快速发展，传统教育模式已无法满足新时代人才培养的需求，评价与激励机制的引入有助于推动高中教育的改革与发展。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提高学生综合素质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通过评价与激励机制，引导学生关注自身全面发展，提高综合素质，培养创新精神和实践能力。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促进教育公平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建立科学合理的评价与激励机制，有助于减少教育资源分配的不均衡现象，促进教育公平。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63" r="1856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激发学生内在动力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通过评价学生的表现和努力程度，给予相应的奖励和认可，激发学生的内在动力，促使学生更加积极地投入学习。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促进教师教育教学水平的提高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通过对教师教学效果的评价和激励，促使教师不断改进教学方法和手段，提高教育教学水平。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推动学校整体发展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评价与激励机制不仅针对学生个体，也适用于学校整体。通过对学校办学水平、教学质量等方面的评价和激励，推动学校不断改进和提高，实现整体发展。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评价与激励机制在高中教育中的意义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高中教育评价体系的现状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传统评价方式往往以考试成绩为唯一标准，忽视了学生的全面发展。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片面性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过于强调知识记忆和应试能力，缺乏对学生创新思维、实践能力等方面的评价。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传统评价方式通常只在特定时间点进行，无法全面反映学生的成长过程。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传统评价方式的局限性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通过观察学生在完成任务或项目中的表现，评价其知识、技能和态度。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625" r="18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125" r="201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042" r="180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表现性评价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收集学生的作品、反思、评价等多元信息，展示学生的学习过程和成果。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档案袋评价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鼓励学生之间相互评价，培养学生的批判性思维和合作能力。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同伴互评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多元化评价方式的探索与实践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国外评价体系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注重学生的全面发展，强调批判性思维、创新能力和实践能力等方面的评价。评价方式多元化，包括考试、作业、项目、社会实践等多种形式。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国内评价体系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在高考指挥棒下，评价方式相对单一，以考试成绩为主要评价标准。但随着教育改革的深入，越来越多的学校开始尝试多元化评价方式，关注学生的全面发展。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13" r="22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国内外高中教育评价体系的比较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激励机制在高中教育中的应用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219" b="112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197" b="61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物质激励与精神激励的结合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奖学金制度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设立奖学金，奖励在学术、艺术、体育等方面表现突出的学生，激发其继续努力的动力。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荣誉称号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授予优秀学生荣誉称号，如“三好学生”、“优秀学生干部”等，肯定其成绩和贡献，增强其自信心和荣誉感。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实物奖励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对在某些特定活动或竞赛中取得优异成绩的学生给予实物奖励，如书籍、文具等，以资鼓励。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兴趣导向的课外活动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鼓励学生参加与其兴趣相关的课外活动，如科研、艺术、体育等，培养其兴趣爱好并提升综合素质。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一对一辅导与心理咨询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为有需要的学生提供一对一的辅导和心理咨询，帮助其解决学习和生活中遇到的问题，增强其抗挫能力和自信心。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定制化的学习计划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针对不同学生的特点和需求，制定个性化的学习计划，使其能够更好地发挥自己的优势和潜力。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个性化激励策略的实施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542" r="19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培养学生的竞争意识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适当的竞争能够激发学生的斗志和创造力，使其更加努力地追求进步和卓越。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激发学生的学习动力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通过合理的激励机制，使学生能够明确自己的目标和方向，从而更加主动地投入到学习中。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提高学生的参与度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激励机制能够使学生更加积极地参与课堂讨论、课外活动等，提高其学习效率和综合素质。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激励机制在提高学生积极性方面的作用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https://d.book118.com/226051031125010100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2024-09-24T15:25:32.577</cp:lastPrinted>
  <dcterms:created xsi:type="dcterms:W3CDTF">2024-09-24T07:25:32Z</dcterms:created>
  <dcterms:modified xsi:type="dcterms:W3CDTF">2024-09-24T07:25:34Z</dcterms:modified>
</cp:coreProperties>
</file>