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28CD0-B0A1-4DE2-8D3F-FC3F65D3A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4F148-E662-423C-AD4A-32D0D441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561AA-36AE-4B05-8B4F-02A65B34F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03845-B8A7-4DE9-A93C-6CDA9D32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E195A-CE53-45F1-8005-EAA55C5E1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5CBB3-7637-4D27-B65E-6E828459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EA912-6680-4BF3-B3C5-A63E6628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AD394-E19D-449C-A300-7AAC8233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33996-F6EB-44C2-A75D-E65D5DE33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B6262-63CB-496E-97B8-D5FC9BFC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3E07B-3A49-411D-9849-A53BC505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5204104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药物外渗的预防与处理</a:t>
            </a:r>
            <a:r>
              <a:rPr lang="en-US" altLang="zh-CN" sz="5175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药物外渗分类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根据外渗药物的性质和严重程度，药物外渗可分为非炎症性和炎症性两类。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药物外渗定义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药物外渗是指静脉注射、动脉灌注、皮下注射、肌肉注射、局部组织或器官内给药时，药物从注射部位渗漏到组织间隙、淋巴管、血管或体腔，造成局部组织毒性或坏死。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局部组织损伤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药物外渗可引起局部组织红肿、疼痛、坏死、溃疡等损伤。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功能障碍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严重的药物外渗可导致局部组织坏死，从而影响功能，如肌肉坏死影响运动功能，神经坏死影响感觉功能等。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全身毒性反应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某些药物外渗后可引起全身毒性反应，如化疗药物外渗后可引起全身性毒性反应，甚至危及生命。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7" name="AutoShape 17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药物外渗的危害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12700">
            <a:solidFill>
              <a:srgbClr val="40465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药物的渗透压、酸碱度、浓度等物理化学性质可能导致药物外渗。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注射技术不熟练、血管选择不当、注射速度过快、注射压力过大等操作不当导致药物外渗。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患者血管疾病、糖尿病等血管病变，以及肿瘤压迫血管等病理情况，也可能导致药物外渗。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患者不合作、躁动、昏迷等特殊状态，以及长期反复注射导致血管损伤和硬化，也可能增加药物外渗的风险。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30" name="AutoShape 3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药物外渗的常见原因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grpSp>
        <p:nvGrpSpPr>
          <p:cNvPr id="4" name="Group 4"/>
          <p:cNvGrpSpPr/>
          <p:nvPr/>
        </p:nvGrpSpPr>
        <p:grpSpPr>
          <a:xfrm>
            <a:off x="8558540" y="2090440"/>
            <a:ext cx="441594" cy="441594"/>
            <a:chOff x="8558540" y="2090440"/>
            <a:chExt cx="441594" cy="441594"/>
          </a:xfrm>
        </p:grpSpPr>
        <p:sp>
          <p:nvSpPr>
            <p:cNvPr id="5" name="AutoShape 5"/>
            <p:cNvSpPr/>
            <p:nvPr/>
          </p:nvSpPr>
          <p:spPr>
            <a:xfrm>
              <a:off x="8558540" y="2090440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8583778" y="2167006"/>
              <a:ext cx="391119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58540" y="3829263"/>
            <a:ext cx="466832" cy="441594"/>
            <a:chOff x="8558540" y="3829263"/>
            <a:chExt cx="466832" cy="441594"/>
          </a:xfrm>
        </p:grpSpPr>
        <p:sp>
          <p:nvSpPr>
            <p:cNvPr id="8" name="AutoShape 8"/>
            <p:cNvSpPr/>
            <p:nvPr/>
          </p:nvSpPr>
          <p:spPr>
            <a:xfrm>
              <a:off x="8558540" y="3829263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8583778" y="3915339"/>
              <a:ext cx="441594" cy="26936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142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6583725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评估血管条件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83725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选择弹性好、回流顺畅的血管进行穿刺，避免选择弯曲、细小、有瘢痕或炎症的血管。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640979" y="4270802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了解药物特性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640979" y="4622606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熟悉药物的pH值、渗透压、刺激性等特性，选择适当的血管以降低外渗风险。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5" name="AutoShape 15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合理选择血管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rgbClr val="828181">
              <a:alpha val="158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0839" b="2083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12700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定期组织护士参加药物外渗预防及处理方面的培训，确保他们熟练掌握相关技能。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制定药物外渗预防及处理的规范流程，确保护士在操作中严格遵守。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9" name="AutoShape 19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提高护士操作技能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根据所输注的药物选择合适的输液工具，如使用微量泵或中心静脉导管等。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根据患者的年龄、病情及血管条件选择合适的输液工具。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根据药物特性选择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根据患者情况选择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61375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2" name="AutoShape 12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4" name="AutoShape 24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正确选择输液工具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告知患者注意事项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向患者说明药物外渗的危害，告知其在输注过程中如出现疼痛、肿胀等不适及时报告医护人员。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提供护理支持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鼓励患者及其家属积极参与药物外渗的预防与处理过程，提供必要的护理支持和指导。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患者自我观察与护理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药物外渗的处理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733" r="327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局部冷敷是一种常用的药物外渗处理方法，通过冷敷可以减轻局部疼痛、肿胀和炎症。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局部冷敷通常使用冰袋或冷湿毛巾，敷在药物外渗的部位，一般每次敷20-30分钟，每2-3小时敷一次，连续敷用24-48小时。冷敷可以收缩血管，减轻局部充血和水肿，从而减轻疼痛和炎症。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局部冷敷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https://d.book118.com/226052041045010042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2024-09-09T14:41:37.316</cp:lastPrinted>
  <dcterms:created xsi:type="dcterms:W3CDTF">2024-09-09T06:41:37Z</dcterms:created>
  <dcterms:modified xsi:type="dcterms:W3CDTF">2024-09-09T06:41:39Z</dcterms:modified>
</cp:coreProperties>
</file>