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D10B0-C40B-459A-A028-46DF9D5DB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C19B0-ACDF-49CA-B460-DD6BE5422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2D473-55CD-404D-8CE4-81A166917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9A985-48B8-4B11-AEB9-EFC61874E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FB9D85-0847-41B9-86B2-DE0E0E607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994D0-95DB-43EB-88BC-B2EDB1BF2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3529FB-0480-44C3-A081-B78435BD0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8E034-32BB-4113-AE7A-0A9FAB9C6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358E7-213D-4FF5-BA49-65EC669BE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D7EC2-E65B-485B-9338-BE6BD1147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205F5-7F9C-4117-995F-B27956126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531002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经济学实习心得体会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实习中遇到的问题及解决方案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对经济学专业的认识与理解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对学弟学妹的建议和期望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某知名金融机构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实习岗位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经济学实习生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参与经济研究项目，协助团队完成相关分析和报告撰写。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833" r="198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深入了解经济学理论在实践中的应用，提升专业素养。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通过参与实际项目，锻炼自己的研究能力和团队协作能力。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拓展职业网络，为未来的职业发展打下基础。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2023年3月至2023年6月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每周工作40小时，周一至周五，每天8小时。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假期安排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周末双休，法定节假日正常休息。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实习内容与过程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参与了对国家宏观经济数据的收集、整理和分析工作，包括GDP、CPI、失业率等关键指标的解读和预测。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协助团队进行特定行业或产品的市场调研，收集竞争对手和消费者信息，分析市场趋势和潜在机会。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经济政策研究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参与了对当前经济政策的研究和评估，包括财政政策、货币政策等方面，提出政策建议。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参与项目或任务介绍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实习工作流程及规范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项目立项与分工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在导师指导下，了解项目背景和目标，明确个人分工和职责。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数据分析与解读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运用经济学理论和方法，对收集的数据进行深入分析，提炼出有价值的信息和观点。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根据项目需求，通过各种渠道收集相关数据和信息，并进行整理和归纳。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成果汇报与反馈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将分析结果以报告或PPT形式进行汇报，接受导师和同事的评审和反馈，不断改进和完善。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积极参与团队讨论和协作，与同事分享经验和知识，共同解决遇到的问题。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定期向导师或上级汇报工作进展和成果，接受指导和建议，及时调整工作方向和方法。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注重沟通技巧的运用，包括倾听、表达、反馈等，以确保信息的准确传递和有效沟通。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与同事、上级沟通协作情况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实习收获与成长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在实习过程中，我深刻体会到了经济学理论知识在实际工作中的应用。通过参与项目分析和市场调研，我将所学的经济学原理和方法论应用于实际问题中，加深了对理论知识的理解和运用。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数据分析技能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实习期间，我接触到了大量的经济数据，通过运用统计学和计量经济学的方法，对数据进行收集、整理、分析和解读，提高了我的数据分析能力和经济洞察力。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政策研究与评估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参与政策研究和评估项目，让我了解了政策制定背后的经济学逻辑和考量。通过收集和分析相关数据，评估政策效果，我学会了如何运用经济学知识为政策制定提供科学依据。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经济学理论知识应用实践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在实习中，我掌握了多种数据处理软件和技术，如Excel、SPSS等，能够熟练地进行数据清洗、整理、转换和可视化等操作。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通过参与多个项目的数据分析工作，我熟悉了描述性统计、推论性统计、回归分析等多种数据分析方法，并能够根据实际需求选择合适的方法进行数据分析。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在实习过程中，我不仅学会了如何分析数据，还学会了如何解读数据背后的含义和趋势。通过不断地练习和实践，我的数据解读能力得到了显著提升。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https://d.book118.com/226053100224010100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2024-09-25T03:40:25.612</cp:lastPrinted>
  <dcterms:created xsi:type="dcterms:W3CDTF">2024-09-24T19:40:25Z</dcterms:created>
  <dcterms:modified xsi:type="dcterms:W3CDTF">2024-09-24T19:40:27Z</dcterms:modified>
</cp:coreProperties>
</file>