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943B6-EF85-4717-9A50-A67197A08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7913A-8719-48B0-B0F2-87A1DCE7E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B2BFF-70CA-4DC2-9AC4-2C6FC4BDB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FC056-587C-4A27-A989-4997E4F0C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5EE464-3368-4491-83AD-D70968965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A995A8-4940-4697-A4E3-0B306F5C5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9BF15E-1E94-4869-A205-B14AA1117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7BBDD-F27C-4897-A406-B33E67235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B79B48-1973-4327-936C-09AD95DED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48B8A-4891-45F2-8228-00D3229BF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2472C-3542-4C8E-946B-5C9CF5EB4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0011511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洪水预防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洪水概述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洪水预警与监测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防洪工程措施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非工程性防洪措施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公众参与与教育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洪水概述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洪水的定义与分类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洪水是指江河、湖泊的水位超过堤防、水库的防洪限制水位，或者溢洪道、坝顶的水流不受控制的现象。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根据形成原因，洪水可分为暴雨型、冰雪融化型、水库溃坝型等；根据发生频率，洪水可分为特大洪水、大洪水、中洪水和小洪水。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洪水对人类社会和经济活动产生广泛影响，包括农田淹没、房屋倒塌、交通受阻、电力中断等。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洪水可能导致人员伤亡、财产损失和环境破坏，给社会经济发展带来严重影响。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洪水的影响与危害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洪水发生需要满足一定的气象、水文和地理条件，如持续降雨、流域面积大、地势低洼等。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洪水发生具有一定的季节性和周期性，通常在雨季或暴雨季节更容易发生。此外，洪水还可能受气候变化和人类活动的影响，如全球变暖和过度开发可能导致更频繁和严重的洪水事件。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洪水发生的条件与规律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洪水预警与监测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预警级别划分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根据洪水灾害的可能影响程度，预警系统将预警级别划分为蓝色、黄色、橙色和红色，不同级别对应不同的应急响应措施。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预警发布方式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预警信息可以通过广播、电视、短信、网络等多种方式发布，确保受影响区域的居民能够及时获取预警信息。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预警系统组成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洪水预警系统包括监测站、信息传输、数据处理和预警发布等部分，各部分相互协作，确保预警信息的及时性和准确性。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750" r="12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洪水预警系统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传统监测方法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包括水位计、雨量计等，用于实时监测水位和降雨量等关键数据。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卫星遥感技术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利用卫星遥感技术监测大范围洪涝灾害，提供宏观尺度的灾情信息。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无人机具有机动性强、灵活部署的特点，可用于灾区内部的实时监测和信息采集。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洪水监测技术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对收集到的洪水预警和监测数据进行处理，包括数据清洗、格式转换、异常值处理等，以确保数据的质量和可靠性。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对处理后的数据进行深入分析，包括趋势预测、灾害影响评估等，为决策者提供科学依据。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将分析结果以图表、地图等形式进行可视化展示，以便更直观地了解洪水灾害的发展态势和影响范围。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预警与监测数据的处理与分析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防洪工程措施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https://d.book118.com/226100115113010032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2024-08-31T12:59:47.084</cp:lastPrinted>
  <dcterms:created xsi:type="dcterms:W3CDTF">2024-08-31T04:59:47Z</dcterms:created>
  <dcterms:modified xsi:type="dcterms:W3CDTF">2024-08-31T04:59:49Z</dcterms:modified>
</cp:coreProperties>
</file>