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FC531-8E23-43CA-A228-6A4438563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AF549-D3E8-4097-BC66-70A9069E3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9950B-B096-47B1-BD61-7CCC61CA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B817A-0E50-455E-8684-360AE48B0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59C2C-D4EC-44E2-9792-5C778697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84184-6C5A-4CC8-AEB7-0D38479F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253DC-9800-4D8B-8716-8CC7A03F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B9683-8B11-4B76-B5E8-9783A060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F21F2-3BAF-417B-999D-24D317F0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C450E-2FAD-472B-A883-99702F80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5C332-6F69-4018-8F08-FE498FDC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00201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用电营销管理工作报告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用电营销管理现状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市场拓展和竞争分析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风险管理和应对措施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工作总结和展望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4" r="29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086" r="380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本报告旨在总结和分析用电营销管理工作的成果、问题与挑战，为进一步优化管理策略提供依据。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随着电力市场的竞争加剧，用电营销管理工作对于提高电力公司的市场竞争力至关重要。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报告涵盖了用电营销管理的各个方面，包括市场分析、客户关系管理、产品与服务推广等。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方法与过程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报告采用了数据分析、案例研究和内部沟通等多种方法，以确保信息的准确性和完整性。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报告总结了用电营销管理工作的成绩与不足，并提出了改进措施和未来发展建议。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用电营销管理现状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定期对营销活动进行效果评估，根据评估结果调整营销策略，以提高客户满意度和忠诚度。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根据市场调研和数据分析，制定了一系列针对不同客户群体的营销策略。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营销活动开展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通过线上线下渠道，开展了各类促销活动，如优惠套餐、积分兑换等。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通过问卷调查、访谈等方式，了解客户对用电的需求和期望。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对收集到的数据进行分析，识别不同客户群体的用电需求特点。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将分析结果反馈给相关部门，为产品和服务改进提供依据。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客户用电需求分析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随着能源市场的竞争加剧，客户选择增多，导致公司面临较大的竞争压力。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部分地区存在服务质量不稳定、客户投诉率高等问题。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在智能电网、分布式电源等新技术应用方面相对滞后，需要加强技术研发和创新。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当前存在的问题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客户需求的变化要求企业提供更加个性化、高效的服务，营销策略需要适应这些变化。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营销效果不理想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现有的营销策略可能无法达到预期效果，需要进行调整以实现更好的营销效果。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随着电力市场的竞争加剧，为了保持市场份额和客户忠诚度，必须对营销策略进行调整。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策略调整的必要性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通过市场调研和分析，精准定位目标客户群体，制定针对性的营销策略。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精准定位目标客户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根据客户需求变化，优化现有产品和服务，提高客户满意度。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优化产品和服务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加大品牌宣传力度，提高品牌知名度和美誉度，增强客户忠诚度。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加强品牌宣传和推广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建立完善的客户关系管理系统，提高客户满意度和忠诚度。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强化客户关系管理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策略调整的具体措施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增加客户数量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预期效果和目标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通过营销策略的调整，提高企业在电力市场的份额。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通过优化产品和服务，提高客户满意度和忠诚度。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通过精准定位和品牌宣传，吸引更多潜在客户，增加客户数量。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通过营销策略的调整，提高营销效果和投入产出比。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评估当前客户服务的质量、效率和满意度，识别存在的问题和改进空间。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分析客户对电力服务的需求和期望的变化，以便更好地满足客户需求。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服务渠道使用情况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了解客户使用不同服务渠道（如电话、网站、社交媒体等）的情况，以便优化渠道布局。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客户服务现状分析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https://d.book118.com/226100201215010044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2024-09-13T08:16:42.608</cp:lastPrinted>
  <dcterms:created xsi:type="dcterms:W3CDTF">2024-09-13T00:16:42Z</dcterms:created>
  <dcterms:modified xsi:type="dcterms:W3CDTF">2024-09-13T00:16:44Z</dcterms:modified>
</cp:coreProperties>
</file>