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20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7F971-D0FE-477F-9814-BDB5F3687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11C93-6546-4859-A462-A80CE91A7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F6A26-FC7B-4F85-966B-A187B8B2F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867C22-90AE-4AFB-8BBB-AD8DCE5F1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EEAA63-3C7C-42BC-99DC-B05818EF0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7D1402-0E0E-4F8B-81D1-9E81BB4CF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321B47-807F-4DCC-B2D1-F6546BEEA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029E1F-CD6A-44AC-93D8-B3A08A719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C10403-F49D-4448-8F23-6537C96B1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DBB3A-3E3B-4A7E-8F42-945F8711E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B3D6D-E8DE-4828-A976-1ADB9C10C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197" r:id="rId2"/>
    <p:sldLayoutId id="2147501198" r:id="rId3"/>
    <p:sldLayoutId id="2147501199" r:id="rId4"/>
    <p:sldLayoutId id="2147501200" r:id="rId5"/>
    <p:sldLayoutId id="2147501201" r:id="rId6"/>
    <p:sldLayoutId id="2147501202" r:id="rId7"/>
    <p:sldLayoutId id="2147501203" r:id="rId8"/>
    <p:sldLayoutId id="2147501204" r:id="rId9"/>
    <p:sldLayoutId id="2147501205" r:id="rId10"/>
    <p:sldLayoutId id="214750120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18" Type="http://schemas.openxmlformats.org/officeDocument/2006/relationships/tags" Target="../tags/tag211.xml" /><Relationship Id="rId19" Type="http://schemas.openxmlformats.org/officeDocument/2006/relationships/tags" Target="../tags/tag212.xml" /><Relationship Id="rId2" Type="http://schemas.openxmlformats.org/officeDocument/2006/relationships/tags" Target="../tags/tag195.xml" /><Relationship Id="rId20" Type="http://schemas.openxmlformats.org/officeDocument/2006/relationships/tags" Target="../tags/tag213.xml" /><Relationship Id="rId21" Type="http://schemas.openxmlformats.org/officeDocument/2006/relationships/tags" Target="../tags/tag214.xml" /><Relationship Id="rId22" Type="http://schemas.openxmlformats.org/officeDocument/2006/relationships/tags" Target="../tags/tag215.xml" /><Relationship Id="rId23" Type="http://schemas.openxmlformats.org/officeDocument/2006/relationships/tags" Target="../tags/tag216.xml" /><Relationship Id="rId24" Type="http://schemas.openxmlformats.org/officeDocument/2006/relationships/tags" Target="../tags/tag217.xml" /><Relationship Id="rId25" Type="http://schemas.openxmlformats.org/officeDocument/2006/relationships/tags" Target="../tags/tag218.xml" /><Relationship Id="rId26" Type="http://schemas.openxmlformats.org/officeDocument/2006/relationships/tags" Target="../tags/tag219.xml" /><Relationship Id="rId27" Type="http://schemas.openxmlformats.org/officeDocument/2006/relationships/tags" Target="../tags/tag220.xml" /><Relationship Id="rId28" Type="http://schemas.openxmlformats.org/officeDocument/2006/relationships/tags" Target="../tags/tag221.xml" /><Relationship Id="rId29" Type="http://schemas.openxmlformats.org/officeDocument/2006/relationships/tags" Target="../tags/tag222.xml" /><Relationship Id="rId3" Type="http://schemas.openxmlformats.org/officeDocument/2006/relationships/tags" Target="../tags/tag196.xml" /><Relationship Id="rId30" Type="http://schemas.openxmlformats.org/officeDocument/2006/relationships/tags" Target="../tags/tag223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10021414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3030"/>
          </a:bodyPr>
          <a:lstStyle/>
          <a:p>
            <a:r>
              <a:rPr lang="zh-CN" altLang="en-US"/>
              <a:t>小学生个性化教育的策略与实践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个性化教育理念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个性化教育策略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个性化教育实践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个性化教育效果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个性化教育反思与展望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个性化教育理念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2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尊重学生个性差异</a:t>
            </a:r>
            <a:endParaRPr lang="zh-CN" altLang="en-US"/>
          </a:p>
        </p:txBody>
      </p:sp>
      <p:sp>
        <p:nvSpPr>
          <p:cNvPr id="104896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理解每个学生的独特性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关注学生的兴趣和特长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提供多样化的教育资源和方式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培养学生的自主性和创造性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激发学生潜能</a:t>
            </a:r>
            <a:endParaRPr lang="zh-CN" altLang="en-US"/>
          </a:p>
        </p:txBody>
      </p:sp>
      <p:sp>
        <p:nvSpPr>
          <p:cNvPr id="104902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尊重学生的个性差异，挖掘学生的潜能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3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培养学生的兴趣爱好，激发学生的创造力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3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鼓励学生自主探索，提高学生的自主学习能力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创设良好的学习环境，激发学生的内在动力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培养学生综合素质</a:t>
            </a:r>
            <a:endParaRPr lang="zh-CN" altLang="en-US"/>
          </a:p>
        </p:txBody>
      </p:sp>
      <p:sp>
        <p:nvSpPr>
          <p:cNvPr id="104908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培养学生的创新精神和实践能力，鼓励学生自主探究、合作学习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注重学生的个性发展，因材施教，挖掘学生的潜能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强化学生的社会责任感和公民意识，引导学生关注社会、服务社会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提高学生的国际视野和跨文化交流能力，拓展学生的发展空间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促进学生全面发展</a:t>
            </a:r>
            <a:endParaRPr lang="zh-CN" altLang="en-US"/>
          </a:p>
        </p:txBody>
      </p:sp>
      <p:sp>
        <p:nvSpPr>
          <p:cNvPr id="104913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注重学生的个性差异，因材施教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4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培养学生的兴趣爱好和特长，促进全面发展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4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4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关注学生的身心健康，促进身心和谐发展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5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培养学生的创新能力和实践能力，提高综合素质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个性化教育策略</a:t>
            </a:r>
            <a:endParaRPr lang="zh-CN" altLang="en-US"/>
          </a:p>
        </p:txBody>
      </p:sp>
      <p:sp>
        <p:nvSpPr>
          <p:cNvPr id="104919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19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制定个性化教育计划</a:t>
            </a:r>
            <a:endParaRPr lang="zh-CN" altLang="en-US"/>
          </a:p>
        </p:txBody>
      </p:sp>
      <p:sp>
        <p:nvSpPr>
          <p:cNvPr id="104923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了解学生的兴趣和特长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4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制定个性化的教育目标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5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制定个性化的教育计划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5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定期评估和调整教育计划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实施多元化教学方式</a:t>
            </a:r>
            <a:endParaRPr lang="zh-CN" altLang="en-US"/>
          </a:p>
        </p:txBody>
      </p:sp>
      <p:sp>
        <p:nvSpPr>
          <p:cNvPr id="104929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针对不同学生的特点，采用不同的教学方法和手段，激发学生的学习热情和兴趣。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引入多种教学资源，如多媒体、网络等，丰富教学内容和形式，提高教学效果。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开展多样化的教学活动，如小组讨论、角色扮演等，培养学生的团队协作和沟通能力。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注重学生的个性发展，关注学生的特长和兴趣，提供个性化的辅导和支持。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建立个性化评价体系</a:t>
            </a:r>
            <a:endParaRPr lang="zh-CN" altLang="en-US"/>
          </a:p>
        </p:txBody>
      </p:sp>
      <p:sp>
        <p:nvSpPr>
          <p:cNvPr id="104933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定义：根据学生的个性、兴趣和能力，制定个性化的评价标准和方法。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优势：有利于发现学生的特长和潜力，增强学生的自信心和创造力。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实施方式：教师观察、学生自评和互评、作品展示等。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目的：促进学生的个性发展，提高评价的准确性和有效性。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加强家校合作与沟通</a:t>
            </a:r>
            <a:endParaRPr lang="zh-CN" altLang="en-US"/>
          </a:p>
        </p:txBody>
      </p:sp>
      <p:sp>
        <p:nvSpPr>
          <p:cNvPr id="104941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定期组织家长会，共同探讨学生的个性化发展需求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建立有效的沟通渠道，及时反馈学生的学习情况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加强家校互动，鼓励家长参与学校的教育活动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建立家校合作机制，共同制定个性化教育计划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个性化教育实践</a:t>
            </a:r>
            <a:endParaRPr lang="zh-CN" altLang="en-US"/>
          </a:p>
        </p:txBody>
      </p:sp>
      <p:sp>
        <p:nvSpPr>
          <p:cNvPr id="1049466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468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https://d.book118.com/226100214142010034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78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35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3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小学生个性化教育的策略与实践</vt:lpstr>
      <vt:lpstr>目录</vt:lpstr>
      <vt:lpstr>个性化教育理念</vt:lpstr>
      <vt:lpstr>尊重学生个性差异</vt:lpstr>
      <vt:lpstr>激发学生潜能</vt:lpstr>
      <vt:lpstr>培养学生综合素质</vt:lpstr>
      <vt:lpstr>促进学生全面发展</vt:lpstr>
      <vt:lpstr>个性化教育策略</vt:lpstr>
      <vt:lpstr>制定个性化教育计划</vt:lpstr>
      <vt:lpstr>实施多元化教学方式</vt:lpstr>
      <vt:lpstr>建立个性化评价体系</vt:lpstr>
      <vt:lpstr>加强家校合作与沟通</vt:lpstr>
      <vt:lpstr>个性化教育实践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2024-09-03T23:18:08.615</cp:lastPrinted>
  <dcterms:created xsi:type="dcterms:W3CDTF">2024-09-03T15:18:08Z</dcterms:created>
  <dcterms:modified xsi:type="dcterms:W3CDTF">2024-09-03T15:18:11Z</dcterms:modified>
</cp:coreProperties>
</file>