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328B151-F39F-4F8B-99E6-3C1345BDCD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E5A7FB-947F-4D7C-9D83-15FFB7C369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CE805C2-D1E5-4CE1-A576-E0490E1583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CDB226F-4139-4303-B693-75FB1B9580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AAF6F26-EF1B-4FE9-AD21-2F1735F6F82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080D59C-BA69-4188-B3C8-416BA81E0D1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98F04DB-AC49-4036-91E0-46F28DA7BEE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852A97-54BC-40C2-83B2-B7B9E02201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60E160-5F43-480E-B993-832EC14F2C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2C0A6BB-4A03-44FF-9790-9B7EC8A87D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910091-D02E-4536-9024-09BD21006D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26101123042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结缔组织病相关间质性肺病的全身病变表现与关系分析</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结缔组织病概述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间质性肺病概述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结缔组织病相关间质性肺病的全身病变表现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结缔组织病相关间质性肺病的关系分析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研究展望与总结</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阐述结缔组织病相关间质性肺病的全身病变表现</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深入探讨结缔组织病相关间质性肺病在全身各系统的病变表现，提高对该疾病的认识和理解。</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50" r="16750"/>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分析病变之间的关系</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通过对病变之间关系的分析，揭示结缔组织病相关间质性肺病的发病机制，为疾病的诊断和治疗提供新的思路和方法。</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引起对结缔组织病相关间质性肺病的重视</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强调结缔组织病相关间质性肺病的危害性和严重性，呼吁医学界和社会各界加强对该疾病的关注和研究。</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目前，国内外学者已经对结缔组织病相关间质性肺病进行了一定的研究，但对其全身病变表现及关系的研究尚不充分，需要进一步深入探讨。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对结缔组织病相关间质性肺病的全身病变表现及关系的研究，可以进一步完善对该疾病的认识和理解，为疾病的诊断和治疗提供新的思路和方法，具有重要的理论意义和实践价值。同时，该研究还可以为其他相关疾病的研究提供借鉴和参考。</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研究现状和意义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结缔组织病概述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定义</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分类</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结缔组织病是一类涉及结缔组织（如肌腱、韧带、软骨等）的异质性疾病，具有多种临床表现和病理特征。</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根据病变部位和临床表现，结缔组织病可分为多种类型，如类风湿性关节炎、系统性红斑狼疮、硬皮病、多发性肌炎等。</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遗传因素</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结缔组织病具有一定的家族聚集性，某些基因变异可能增加患病风险。</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免疫异常</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免疫系统的异常激活和炎症反应在结缔组织病的发病过程中发挥重要作用。</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环境因素</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感染、药物使用、环境因素（如紫外线辐射）等也可能诱发或加重结缔组织病。</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发病原因及机制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临床表现</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结缔组织病的临床表现多样，可能涉及关节、皮肤、肌肉、血管等多个系统和器官。常见症状包括关节疼痛、肿胀、僵硬，皮肤红斑、水肿、溃疡，肌肉疼痛、无力，以及血管炎等。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诊断方法</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结缔组织病的诊断通常基于详细的病史采集、体格检查以及实验室和影像学检查。医生会根据患者的具体表现和检查结果，制定相应的治疗方案。</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1523" r="1152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间质性肺病概述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间质性肺病是一组以肺间质为主要病变部位的疾病，其病变涉及肺泡壁和肺泡周围组织，导致肺泡-毛细血管功能单位丧失。</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根据病因和临床表现，间质性肺病可分为特发性间质性肺炎、结缔组织病相关间质性肺病等。</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6895" r="1689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发病原因</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结缔组织病相关间质性肺病的发病原因与自身免疫异常、遗传因素、环境因素等有关。其中，自身免疫异常是主要的发病机制，导致免疫系统攻击肺部组织，引发炎症反应和组织损伤。</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发病机制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结缔组织病相关间质性肺病的发病机制涉及多个方面，包括免疫炎症反应、氧化应激、细胞凋亡等。这些机制相互作用，共同导致肺部组织的损伤和功能障碍。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发病原因及机制</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临床表现</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结缔组织病相关间质性肺病的临床表现多样，包括咳嗽、呼吸困难、胸痛等。随着病情的发展，患者可能出现呼吸衰竭、肺动脉高压等严重并发症。</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诊断</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结缔组织病相关间质性肺病的诊断需要结合患者的临床表现、影像学检查和实验室检查等多方面的信息。常用的诊断手段包括X线胸片、CT扫描、肺功能检查等。此外，还需要进行相关的实验室检查，如自身抗体检测等，以明确诊断并评估病情严重程度。</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临床表现与诊断</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https://d.book118.com/226101123042010035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2024-09-04T22:14:17.607</cp:lastPrinted>
  <dcterms:created xsi:type="dcterms:W3CDTF">2024-09-04T14:14:17Z</dcterms:created>
  <dcterms:modified xsi:type="dcterms:W3CDTF">2024-09-04T14:14:19Z</dcterms:modified>
</cp:coreProperties>
</file>