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FD7AE9-4CAA-4DF0-A764-8913874AA4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AEB438-F49B-4462-87EC-B12529F73F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CC71CF-0B07-4904-993D-86017074D3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DB1F6D-7C6F-4AC5-BC0B-8BCC10A59A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3F867B4-C5E3-4DDC-9E59-2B07C390FD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63E380-F230-479B-849C-9E026118C2B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2DC50E-ACBB-4434-A9B6-3D885B2D0E8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CBF150-D616-4C99-B70F-5925706222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4B24C2-3B82-4DFF-B8E1-E5B24CA85E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F97BBB-8F49-4ED4-BFB0-E7DC61E0F7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D80F2A-78AA-4231-91F4-4763E7BBE1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6101200120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石墨烯公司企业运营管理战术培训方案</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alpha val="100000"/>
                  </a:srgbClr>
                </a:solidFill>
                <a:latin typeface="Microsoft Yahei"/>
                <a:ea typeface="Microsoft Yahei"/>
                <a:cs typeface="Microsoft Yahei"/>
              </a:rPr>
              <a:t>汇报人：</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培训目标与内容</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培训对象与要求</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培训师资力量</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培训效果评估与反馈</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培训计划实施与保障措施</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培训风险控制与应对策略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培训目标与内容</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75" r="1487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21696" r="21696"/>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7167" r="17167"/>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培训目标</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提高企业运营管理团队的战略眼光和战术执行力。</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培养团队成员在复杂多变的市场环境中快速应对和决策的能力。</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强化企业运营管理团队对内外部资源的整合与运用能力。</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提升企业运营管理团队在项目执行过程中的沟通协作和团队管理能力。</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讲解如何制定企业战略规划，确保战略落地执行，以及在执行过程中如何调整战略方向。</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战略规划与执行</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介绍项目管理的核心流程和方法，包括项目立项、计划制定、进度控制、风险评估和项目收尾等。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项目管理</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探讨如何有效整合内外部资源，提高资源利用效率，以及如何建立和维护良好的合作关系。</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资源整合与运用</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讲解团队管理的技巧和方法，提升团队成员的协作意识和能力，以及如何进行有效沟通。</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团队管理与沟通协作</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培训对象与要求</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石墨烯公司中层管理人员</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石墨烯公司基层管理人员</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石墨烯公司新晋员工</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培训对象</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6" b="116"/>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16" b="116"/>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t="116" b="116"/>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16" b="116"/>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掌握企业运营管理的基本概念和理论</a:t>
            </a:r>
            <a:endParaRPr lang="en-US" sz="1100"/>
          </a:p>
        </p:txBody>
      </p:sp>
      <p:sp>
        <p:nvSpPr>
          <p:cNvPr id="11" name="AutoShape 11"/>
          <p:cNvSpPr/>
          <p:nvPr/>
        </p:nvSpPr>
        <p:spPr>
          <a:xfrm>
            <a:off x="3586178"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了解企业运营管理的战略规划和战术实施</a:t>
            </a:r>
            <a:endParaRPr lang="en-US" sz="1100"/>
          </a:p>
        </p:txBody>
      </p:sp>
      <p:sp>
        <p:nvSpPr>
          <p:cNvPr id="12" name="AutoShape 12"/>
          <p:cNvSpPr/>
          <p:nvPr/>
        </p:nvSpPr>
        <p:spPr>
          <a:xfrm>
            <a:off x="6264374" y="5054414"/>
            <a:ext cx="2415273" cy="99992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熟悉企业运营管理的流程和工具</a:t>
            </a:r>
            <a:endParaRPr lang="en-US" sz="1100"/>
          </a:p>
        </p:txBody>
      </p:sp>
      <p:sp>
        <p:nvSpPr>
          <p:cNvPr id="13" name="AutoShape 13"/>
          <p:cNvSpPr/>
          <p:nvPr/>
        </p:nvSpPr>
        <p:spPr>
          <a:xfrm>
            <a:off x="8942570"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提高团队协作和沟通能力，增强执行力</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培训要求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https://d.book118.com/226101200120010054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9</vt:i4>
      </vt:variant>
    </vt:vector>
  </HeadingPairs>
  <TitlesOfParts>
    <vt:vector baseType="lpstr" size="1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2024-09-21T14:27:32.054</cp:lastPrinted>
  <dcterms:created xsi:type="dcterms:W3CDTF">2024-09-21T06:27:32Z</dcterms:created>
  <dcterms:modified xsi:type="dcterms:W3CDTF">2024-09-21T06:27:34Z</dcterms:modified>
</cp:coreProperties>
</file>