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83CEE-4DC5-416A-8C78-199BDC972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44475E-4149-4B95-940D-6A52C5C61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64663-3A04-4648-99C3-98BD74065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1645B-6C92-468E-915A-56C2F3C15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5BF041-FA4A-47C7-8418-29EF3B8B9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C2E470-F741-4F96-A4CB-C8504B892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8B7B48-9A86-4BF3-8C57-269B82114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2A9542-EAC3-4CFF-AC06-AD4F9B1C1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400BE-FC34-4947-AC3C-0E010DBB8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CE5B3-F575-40F9-9506-287668615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18D2E-24A8-46CF-8340-F32C01B54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02010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LINGO入门教程详解+实例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LINGO概述与安装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LINGO基本语法与操作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线性规划问题建模与求解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整数规划问题建模与求解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非线性规划问题建模与求解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实例分析：LINGO在物流优化中的应用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LINGO概述与安装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LINGO特点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语法简单、易于上手，内置大量函数和求解算法，支持多种数据格式导入。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LINGO全称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Linear Interactive and General Optimizer，即“交互式的线性和通用优化求解器”。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可以快速求解线性、非线性和整数规划问题，也可以用于求解一些线性和非线性方程组。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LINGO简介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用于解决线性规划、整数规划等问题，如物资调运、生产计划等。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运筹学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用于求解最大化效用、最小化成本等优化问题，如市场均衡、投资组合等。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用于解决工程设计中的优化问题，如结构优化、参数优化等。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用于制定最优决策方案，如人力资源管理、项目管理等。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LINGO应用领域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916" r="1391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下载LINGO安装包，按照提示完成安装过程。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安装步骤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将LINGO的安装路径添加到系统的环境变量中，以便在命令行中直接调用LINGO。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配置环境变量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打开LINGO软件，输入模型并求解。如果是首次使用，需要设置一些参数和选项，如求解器类型、精度等。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启用LINGO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安装与配置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LINGO基本语法与操作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变量定义与赋值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在LINGO中，变量无需事先声明，可以直接在表达式中使用。系统会根据变量的使用情况自动推断其类型。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变量赋值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使用赋值语句对变量进行赋值，如`x = 5;`表示将变量x赋值为5。LINGO支持整数、浮点数等数值类型。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算术运算符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LINGO支持基本的算术运算符，如加（+）、减（-）、乘（*）、除（/）等。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关系运算符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用于比较两个表达式的大小关系，如等于（=）、不等于（&lt;&gt;或!=）、大于（&gt;）、小于（&lt;）、大于等于（&gt;=）、小于等于（&lt;=）。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逻辑运算符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用于连接多个条件表达式，如与（&amp;&amp;或and）、或（||或or）、非（!或not）。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运算符与表达式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条件语句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使用if-then-else结构实现条件判断，根据条件表达式的真假执行不同的语句块。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循环语句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使用for或while循环结构实现重复执行某段代码，直到满足特定条件为止。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67" r="2326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LINGO提供了丰富的内置函数，如数学函数、字符串处理函数、日期时间函数等。可以通过函数名及参数列表调用相应的函数。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内置函数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用户可以根据需要自定义函数，实现特定的功能。自定义函数需要在程序中进行定义，并指定输入参数和返回值类型。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自定义函数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函数调用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线性规划问题建模与求解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线性规划问题是一类优化问题，其目标函数和约束条件均为线性函数。这类问题在实际生活中广泛存在，如资源分配、生产计划、运输问题等。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线性规划数学模型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线性规划问题的数学模型通常包括决策变量、目标函数和约束条件三部分。决策变量是问题中需要确定的未知量，目标函数是需要优化的目标，约束条件是对决策变量的限制条件。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线性规划问题概述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250" r="252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LINGO语言基础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LINGO是一种专门用于求解优化问题的建模语言，其语法简单、易于上手。通过LINGO，可以快速构建线性规划问题的数学模型。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建模示例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以一个简单的生产计划问题为例，介绍如何使用LINGO构建线性规划模型。假设某公司生产两种产品A和B，需要确定每种产品的生产量以最大化利润。根据问题的条件，可以构建如下的LINGO模型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LINGO建模方法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```lingo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MAX= 5*x1 + 8*x2;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873" b="1487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x1 + x2 &lt;= 100;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2" b="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LINGO建模方法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2*x1 + x2 &lt;= 150;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```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x1 &gt;= 0; x2 &gt;= 0;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LINGO建模方法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求解过程及结果分析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在LINGO中，求解线性规划问题的过程非常简单。只需将构建好的模型输入到LINGO求解器中，然后运行求解器即可得到最优解。LINGO提供了多种求解算法，可以根据问题的特点选择合适的算法进行求解。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求解过程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NGO求解器会输出问题的最优解以及相应的目标函数值。对于上述生产计划问题，LINGO会给出每种产品的最优生产量以及最大利润。此外，还可以通过LINGO的灵敏度分析功能，分析约束条件或目标函数系数变化对最优解的影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https://d.book118.com/226102010010010042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2024-09-09T06:03:35.028</cp:lastPrinted>
  <dcterms:created xsi:type="dcterms:W3CDTF">2024-09-08T22:03:35Z</dcterms:created>
  <dcterms:modified xsi:type="dcterms:W3CDTF">2024-09-08T22:03:37Z</dcterms:modified>
</cp:coreProperties>
</file>