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7F78D-284D-44E8-A6D4-48CDFDA0D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CE06A-0AC1-4CD7-BA42-A7DB2EB31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65897-B731-4C6F-A9B2-C5698F12A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D5558-EC19-4471-B2E7-6AD3C962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80CCE-4C39-474D-986F-26B935BFC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0D0E6-D0AB-4B21-A7F3-F4599F98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FBFDB-9F89-4151-80A7-0E297CFE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BE632-1F20-4C7C-B6B9-8836857E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9935D-801F-4711-8EDA-F6CDCD79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4DC2-3F17-42CB-ACAB-2AB014C8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DCDFC-D35F-4B5B-96CC-05F8C6AD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02033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7.教师素质提升的培训途径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校内培训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校外培训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在线培训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提升教育教学能力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通过培训，使教师掌握先进的教育理念、教学方法和技巧，提高教学效果。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培训有助于教师不断更新知识、技能和态度，提升专业素养，实现自我成长。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推动教育改革与创新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培训可以激发教师的创新意识和实践能力，为教育改革和创新提供有力支持。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55" b="705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教师素质是影响教育质量的关键因素，提升教师素质有助于提高教育教学水平，促进学生全面发展。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增强教师职业认同感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通过培训，教师可以更深入地了解教育工作的意义和价值，增强职业认同感和使命感。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适应教育变革需求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随着社会的快速发展和教育改革的不断推进，教师需要不断提升自身素质，以适应变革的需求并应对各种挑战。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教师素质提升的重要性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校内培训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教学实践反思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引导教师对自身教学实践进行反思，发现问题，寻求改进策略。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教育教学理论学习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组织教师学习教育教学理论，更新教育观念，提高理论素养。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教育科研方法培训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开展教育科研方法培训，提高教师的科研能力和水平。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校本研修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80" b="1848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优秀课例观摩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组织教师观摩优秀课例，学习借鉴他人的教学经验和方法。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评课与研讨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开展评课活动，对观摩的课例进行深入分析和研讨，促进教师之间的交流与合作。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引导教师对自身教学进行反思，发现问题，提出改进措施。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教学观摩与评课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加强学科组建设，促进教师之间的学科交流与合作。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学科组建设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00" r="2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教研活动开展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定期开展教研活动，如集体备课、说课、评课等，提高教师的学科素养和教学能力。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建立教学资源共享平台，鼓励教师分享优质教学资源，促进教学资源的有效利用。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学科组活动与教研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校外培训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学术研讨会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教师可以参加教育领域的学术研讨会，与同行专家交流最新的教育理念、教学方法和研究成果。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专题研讨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针对特定主题或问题，教师可以参加专题研讨会，深入探讨并分享经验和见解。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跨学科交流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鼓励教师参加跨学科研讨会，拓宽视野，了解不同学科领域的知识和方法。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参加学术研讨会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教师可以参观优秀学校，观摩其他教师的课堂教学，学习有效的教学方法和策略。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与优秀学校的教师、领导进行交流，分享彼此的教学经验和学校管理经验。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深入了解优秀学校的办学理念、课程设置、教学评价等方面的实践，为自身教学提供借鉴。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参观考察优秀学校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教师可以参加由教育机构提供的培训课程，如教学法、课程设计、教育技术等，提升教育教学能力。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教育机构培训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利用在线学习平台，教师可以自主选择课程，灵活安排学习时间，持续更新专业知识。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参加针对特定主题或技能的工作坊和研修班，如心理健康教育、特殊教育等，提高教师在特定领域的专业素养。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工作坊与研修班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参加专业培训课程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在线培训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36" r="2143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教师可以自主选择与自身教学需求相匹配的优质网络课程，如教学方法、学科知识更新、教育心理学等。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优质课程资源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网络课程通常提供灵活的学习时间，教师可以根据自己的时间安排进行学习，不受地点限制。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灵活学习时间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网络课程通常提供个性化的学习路径建议，教师可以根据自己的学习进度和需求进行调整。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网络课程学习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https://d.book118.com/226102033111010101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2024-09-25T20:41:55.061</cp:lastPrinted>
  <dcterms:created xsi:type="dcterms:W3CDTF">2024-09-25T12:41:55Z</dcterms:created>
  <dcterms:modified xsi:type="dcterms:W3CDTF">2024-09-25T12:41:57Z</dcterms:modified>
</cp:coreProperties>
</file>