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A108-CBCB-4B35-AA39-C79DCA44D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F5073-8AA3-4A37-BA7A-73887070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89A7-13E6-44B3-8A6B-EE9649FA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F8B84-93E1-4C94-8060-4461E468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8552F-732F-4A51-AFCF-56A3B7F21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CB713-39D2-40F3-BC8A-986110A02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5F736-E187-4735-9DBA-C55674A2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75AB9-497E-4FB5-99D3-2EE54191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F1280-2EB7-4C14-879C-CE6735BD4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F5C6D-FB8A-45B4-8C34-E70E5EB4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9D808-FFAD-4DFD-89EA-A1FEE6A7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03105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海南工程投标市场竞争分析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海南工程投标市场风险分析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海南工程投标市场机会分析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本报告旨在分析海南工程投标市场的现状和趋势，为相关企业和投资者提供决策依据。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随着海南经济社会的快速发展，工程建设需求不断增加，工程投标市场日益活跃。同时，政府对工程建设的监管力度不断加强，市场环境日趋规范。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5" r="204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本报告主要对海南地区的工程投标市场进行分析，包括公共工程和商业工程建设项目。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由于数据获取的限制，本报告主要基于公开数据和行业报告，未能涵盖所有海南工程投标市场的情况。因此，报告的分析结果可能存在一定的局限性。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海南工程投标市场在20世纪90年代开始起步，当时主要以小型建筑工程为主，参与投标的施工企业数量较少。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进入21世纪，随着海南经济的快速发展和基础设施建设的不断推进，工程投标市场迅速扩大，吸引了大量施工企业参与竞争。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近年来，随着政府对工程招投标监管的加强和法律法规的完善，海南工程投标市场逐渐走向规范化、透明化。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海南工程投标市场的主要参与者包括本地和外地的施工企业、设计院、监理公司等。其中，本地中小企业占据一定市场份额，而外地大型施工企业也积极参与海南市场的竞争。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根据近几年的数据，海南工程投标市场中，外地施工企业占据约40%的市场份额，本地中小企业占据约30%的市场份额，其余市场份额被其他参与主体所占据。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未来几年，海南工程投标市场将继续保持稳定增长态势。随着海南自由贸易港建设的推进和基础设施投资的增加，预计市场规模将进一步扩大。同时，市场也将朝着更加规范化、透明化的方向发展。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未来几年，海南工程投标市场的竞争将更加激烈。本地中小企业将面临更大的竞争压力，而外地大型施工企业将继续保持竞争优势。同时，随着法律法规的完善和监管的加强，市场将更加规范有序。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市场发展趋势和预测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海南工程投标市场竞争分析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海南工程投标市场竞争格局正在发生变化，一些具有技术和管理优势的企业逐渐崭露头角。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海南工程投标市场竞争激烈，参与投标的施工企业众多，市场集中度较低。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海南工程投标市场主要参与者包括本地和外地的施工企业，其中本地企业占据一定市场份额。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127" r="512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主要竞争对手包括大型央企、地方国有企业和民营企业。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大型央企和地方国有企业在资金、技术和管理方面具有优势，而民营企业则更加灵活，能够提供更加个性化的服务。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在海南工程投标市场中，不同类型的企业在不同领域和项目上具有不同的竞争优势。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民营企业则更加灵活，能够提供更加个性化的服务，但可能存在资金、技术和管理方面的不足。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在海南工程投标市场中，企业需要根据自身特点和项目需求选择合适的竞争策略，发挥自身优势，弥补不足。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400" r="24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046" b="904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大型央企和地方国有企业在资金、技术和管理方面具有明显优势，但可能存在决策缓慢、服务不够灵活等问题。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竞争优势和劣势分析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https://d.book118.com/226103105210010042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2024-09-10T09:49:21.701</cp:lastPrinted>
  <dcterms:created xsi:type="dcterms:W3CDTF">2024-09-10T01:49:21Z</dcterms:created>
  <dcterms:modified xsi:type="dcterms:W3CDTF">2024-09-10T01:49:23Z</dcterms:modified>
</cp:coreProperties>
</file>