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D9D7B0-B27F-4E04-B3BF-3B47131DB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A3B0B-8644-4400-977C-264AFF978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EA38A-D807-4651-8F5B-E57442D51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418B17-8E7C-42E5-B0D5-6BE834BC0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667BE-7DAA-40B8-99D5-60CC54655B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CC97AB-44A2-49DC-A2AB-5C8FA46696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B9CCD7-61B2-4D56-9ADC-3E358826D9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281497-A232-41EC-820A-0B84861E2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18894-D9E5-49DB-A0EF-8383994601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515A7-F7DD-4DA7-A9E0-5151277EE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3B22E-3159-4E99-96B0-3E8F812AA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10105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中国产业政策对经济的影响研究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产业政策的概念与分类
 产业政策对经济增长的影响
 产业政策对就业的影响
 产业政策对产业结构的影响
 产业政策对技术进步的影响
 产业政策对环境保护的影响
 产业政策对区域经济的影响
 产业政策的未来发展方向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产业政策的概念与分类</a:t>
            </a:r>
          </a:p>
        </p:txBody>
      </p:sp>
      <p:sp>
        <p:nvSpPr>
          <p:cNvPr id="3" name="Subtitle 2"/>
          <p:cNvSpPr>
            <a:spLocks noGrp="1"/>
          </p:cNvSpPr>
          <p:nvPr>
            <p:ph type="subTitle" idx="1"/>
          </p:nvPr>
        </p:nvSpPr>
        <p:spPr/>
        <p:txBody>
          <a:bodyPr/>
          <a:lstStyle/>
          <a:p>
            <a:r>
              <a:t>中国产业政策对经济的影响研究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产业政策的概念与分类</a:t>
            </a:r>
          </a:p>
        </p:txBody>
      </p:sp>
      <p:sp>
        <p:nvSpPr>
          <p:cNvPr id="3" name="Text Placeholder 2"/>
          <p:cNvSpPr>
            <a:spLocks noGrp="1"/>
          </p:cNvSpPr>
          <p:nvPr>
            <p:ph type="body" idx="1"/>
          </p:nvPr>
        </p:nvSpPr>
        <p:spPr/>
        <p:txBody>
          <a:bodyPr/>
          <a:lstStyle/>
          <a:p>
            <a:r>
              <a:t>产业政策的概念：</a:t>
            </a:r>
          </a:p>
        </p:txBody>
      </p:sp>
      <p:sp>
        <p:nvSpPr>
          <p:cNvPr id="4" name="Content Placeholder 3"/>
          <p:cNvSpPr>
            <a:spLocks noGrp="1"/>
          </p:cNvSpPr>
          <p:nvPr>
            <p:ph sz="half" idx="2"/>
          </p:nvPr>
        </p:nvSpPr>
        <p:spPr/>
        <p:txBody>
          <a:bodyPr/>
          <a:lstStyle/>
          <a:p>
            <a:r>
              <a:t>1. 产业政策是政府为谋求经济、社会等目标,通过各种政策工具,对经济运行中的产业结构、产品结构或产业组织进行调节、引导和支持的政策。</a:t>
            </a:r>
          </a:p>
          <a:p>
            <a:r>
              <a:t>2. 产业政策是指政府通过各种经济手段和行政手段来影响产业发展的政策体系。</a:t>
            </a:r>
          </a:p>
          <a:p>
            <a:r>
              <a:t>3. 产业政策的目标是促进经济增长、创造就业机会、提高人民生活水平和实现社会公平。</a:t>
            </a:r>
          </a:p>
        </p:txBody>
      </p:sp>
      <p:sp>
        <p:nvSpPr>
          <p:cNvPr id="5" name="Text Placeholder 4"/>
          <p:cNvSpPr>
            <a:spLocks noGrp="1"/>
          </p:cNvSpPr>
          <p:nvPr>
            <p:ph type="body" idx="3"/>
          </p:nvPr>
        </p:nvSpPr>
        <p:spPr/>
        <p:txBody>
          <a:bodyPr/>
          <a:lstStyle/>
          <a:p>
            <a:r>
              <a:t>产业政策的分类：</a:t>
            </a:r>
          </a:p>
        </p:txBody>
      </p:sp>
      <p:sp>
        <p:nvSpPr>
          <p:cNvPr id="6" name="Content Placeholder 5"/>
          <p:cNvSpPr>
            <a:spLocks noGrp="1"/>
          </p:cNvSpPr>
          <p:nvPr>
            <p:ph sz="half" idx="4"/>
          </p:nvPr>
        </p:nvSpPr>
        <p:spPr/>
        <p:txBody>
          <a:bodyPr/>
          <a:lstStyle/>
          <a:p>
            <a:r>
              <a:t>1. 总体产业政策和专门产业政策：总体产业政策是对整个国民经济的产业结构进行宏观调节和引导的政策,侧重于产业发展方向的总体布局和协调;专门产业政策则是针对某些特定产业采取的政策,侧重于产业内部结构的调整和发展。</a:t>
            </a:r>
          </a:p>
          <a:p>
            <a:r>
              <a:t>2. 产业扶持政策和产业限制政策：产业扶持政策是指政府对某些特定产业给予支持和鼓励的政策,如税收优惠、补贴、政府采购等;产业限制政策是指政府对某些特定产业采取限制措施的政策,如限制投资、限制进口、限制价格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产业政策对经济增长的影响</a:t>
            </a:r>
          </a:p>
        </p:txBody>
      </p:sp>
      <p:sp>
        <p:nvSpPr>
          <p:cNvPr id="3" name="Subtitle 2"/>
          <p:cNvSpPr>
            <a:spLocks noGrp="1"/>
          </p:cNvSpPr>
          <p:nvPr>
            <p:ph type="subTitle" idx="1"/>
          </p:nvPr>
        </p:nvSpPr>
        <p:spPr/>
        <p:txBody>
          <a:bodyPr/>
          <a:lstStyle/>
          <a:p>
            <a:r>
              <a:t>中国产业政策对经济的影响研究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产业政策对经济增长的影响</a:t>
            </a:r>
          </a:p>
        </p:txBody>
      </p:sp>
      <p:sp>
        <p:nvSpPr>
          <p:cNvPr id="3" name="Text Placeholder 2"/>
          <p:cNvSpPr>
            <a:spLocks noGrp="1"/>
          </p:cNvSpPr>
          <p:nvPr>
            <p:ph type="body" idx="1"/>
          </p:nvPr>
        </p:nvSpPr>
        <p:spPr/>
        <p:txBody>
          <a:bodyPr/>
          <a:lstStyle/>
          <a:p>
            <a:r>
              <a:t>产业政策对经济增长的积极影响</a:t>
            </a:r>
          </a:p>
        </p:txBody>
      </p:sp>
      <p:sp>
        <p:nvSpPr>
          <p:cNvPr id="4" name="Content Placeholder 3"/>
          <p:cNvSpPr>
            <a:spLocks noGrp="1"/>
          </p:cNvSpPr>
          <p:nvPr>
            <p:ph sz="half" idx="2"/>
          </p:nvPr>
        </p:nvSpPr>
        <p:spPr/>
        <p:txBody>
          <a:bodyPr/>
          <a:lstStyle/>
          <a:p>
            <a:r>
              <a:t>1. 产业政策可以促进经济 structural adjustment结构调整,即经济从低效率部门向高效率部门转移，提高资源配置的效率，并使经济增长更具可持续性。</a:t>
            </a:r>
          </a:p>
          <a:p>
            <a:r>
              <a:t>2. 产业政策能够通过 various means各种手段如财政补贴、税收优惠和金融支持，帮助发展重点产业，从而创造新的就业机会、促进技术进步，提高 productivity生产率。</a:t>
            </a:r>
          </a:p>
          <a:p>
            <a:r>
              <a:t>3. 产业政策可以 stimulate economic growth刺激经济增长，通过开发新的产业集群和提高竞争力，有效地推动经济发展。</a:t>
            </a:r>
          </a:p>
        </p:txBody>
      </p:sp>
      <p:sp>
        <p:nvSpPr>
          <p:cNvPr id="5" name="Text Placeholder 4"/>
          <p:cNvSpPr>
            <a:spLocks noGrp="1"/>
          </p:cNvSpPr>
          <p:nvPr>
            <p:ph type="body" idx="3"/>
          </p:nvPr>
        </p:nvSpPr>
        <p:spPr/>
        <p:txBody>
          <a:bodyPr/>
          <a:lstStyle/>
          <a:p>
            <a:r>
              <a:t>产业政策对经济增长的消极影响</a:t>
            </a:r>
          </a:p>
        </p:txBody>
      </p:sp>
      <p:sp>
        <p:nvSpPr>
          <p:cNvPr id="6" name="Content Placeholder 5"/>
          <p:cNvSpPr>
            <a:spLocks noGrp="1"/>
          </p:cNvSpPr>
          <p:nvPr>
            <p:ph sz="half" idx="4"/>
          </p:nvPr>
        </p:nvSpPr>
        <p:spPr/>
        <p:txBody>
          <a:bodyPr/>
          <a:lstStyle/>
          <a:p>
            <a:r>
              <a:t>1. 产业政策可能导致 economic inefficiency经济效率低下。政府对某些行业的支持可能导致资源配置不当，低效企业继续生存，阻碍更有效率的企业的发展。</a:t>
            </a:r>
          </a:p>
          <a:p>
            <a:r>
              <a:t>2. 产业政策可能与 market forces市场力量相冲突，造成扭曲，可能导致缺乏竞争，从而损害经济的长期绩效。</a:t>
            </a:r>
          </a:p>
          <a:p>
            <a:r>
              <a:t>3. 产业政策可能会导致 rent-seeking behavior寻租行为，即企业或个人利用政府政策获取特殊利益，从而损害经济效率和公共利益。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产业政策对经济增长的影响</a:t>
            </a:r>
          </a:p>
        </p:txBody>
      </p:sp>
      <p:sp>
        <p:nvSpPr>
          <p:cNvPr id="3" name="Text Placeholder 2"/>
          <p:cNvSpPr>
            <a:spLocks noGrp="1"/>
          </p:cNvSpPr>
          <p:nvPr>
            <p:ph type="body" idx="1"/>
          </p:nvPr>
        </p:nvSpPr>
        <p:spPr/>
        <p:txBody>
          <a:bodyPr/>
          <a:lstStyle/>
          <a:p>
            <a:r>
              <a:t>产业政策对经济增长的复杂影响</a:t>
            </a:r>
          </a:p>
        </p:txBody>
      </p:sp>
      <p:sp>
        <p:nvSpPr>
          <p:cNvPr id="4" name="Content Placeholder 3"/>
          <p:cNvSpPr>
            <a:spLocks noGrp="1"/>
          </p:cNvSpPr>
          <p:nvPr>
            <p:ph sz="half" idx="2"/>
          </p:nvPr>
        </p:nvSpPr>
        <p:spPr/>
        <p:txBody>
          <a:bodyPr/>
          <a:lstStyle/>
          <a:p>
            <a:r>
              <a:t>1. 产业政策的影响可能随着 economic context经济环境的变化而变化。某些政策在特定情况下可能有效，而在其他情况下可能无效或甚至有害。</a:t>
            </a:r>
          </a:p>
          <a:p>
            <a:r>
              <a:t>2. 产业政策可能会产生 both intended and unintended effects预期和非预期影响。例如，政府的支持可能导致意想不到的行业竞争加剧，从而降低企业利润。</a:t>
            </a:r>
          </a:p>
          <a:p>
            <a:r>
              <a:t>3. 产业政策的影响可能会因政策的质量而有很大的差异。 well-designed policy设计良好的政策往往比 poorly-designed policy设计不良的政策产生更有利的成果。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产业政策对就业的影响</a:t>
            </a:r>
          </a:p>
        </p:txBody>
      </p:sp>
      <p:sp>
        <p:nvSpPr>
          <p:cNvPr id="3" name="Subtitle 2"/>
          <p:cNvSpPr>
            <a:spLocks noGrp="1"/>
          </p:cNvSpPr>
          <p:nvPr>
            <p:ph type="subTitle" idx="1"/>
          </p:nvPr>
        </p:nvSpPr>
        <p:spPr/>
        <p:txBody>
          <a:bodyPr/>
          <a:lstStyle/>
          <a:p>
            <a:r>
              <a:t>中国产业政策对经济的影响研究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产业政策对就业的影响</a:t>
            </a:r>
          </a:p>
        </p:txBody>
      </p:sp>
      <p:sp>
        <p:nvSpPr>
          <p:cNvPr id="3" name="Text Placeholder 2"/>
          <p:cNvSpPr>
            <a:spLocks noGrp="1"/>
          </p:cNvSpPr>
          <p:nvPr>
            <p:ph type="body" idx="1"/>
          </p:nvPr>
        </p:nvSpPr>
        <p:spPr/>
        <p:txBody>
          <a:bodyPr/>
          <a:lstStyle/>
          <a:p>
            <a:r>
              <a:t>产业政策对劳动需求的影响</a:t>
            </a:r>
          </a:p>
        </p:txBody>
      </p:sp>
      <p:sp>
        <p:nvSpPr>
          <p:cNvPr id="4" name="Content Placeholder 3"/>
          <p:cNvSpPr>
            <a:spLocks noGrp="1"/>
          </p:cNvSpPr>
          <p:nvPr>
            <p:ph sz="half" idx="2"/>
          </p:nvPr>
        </p:nvSpPr>
        <p:spPr/>
        <p:txBody>
          <a:bodyPr/>
          <a:lstStyle/>
          <a:p>
            <a:r>
              <a:t>1. 产业政策通过影响企业的行业选择、生产技术、产品组合等，进而对劳动需求产生影响。</a:t>
            </a:r>
          </a:p>
          <a:p>
            <a:r>
              <a:t>2. 产业政策对劳动需求的影响具有正负差异，对部分行业和地区造成积极影响，对另一些行业造成负面冲击。特别是，产业政策鼓励发展的行业和地区往往能够提升本地就业创造率。</a:t>
            </a:r>
          </a:p>
          <a:p>
            <a:r>
              <a:t>3. 产业政策对劳动需求的影响具有结构调整效应，导致部门间或地区间劳动力重新配置，从而可能造成劳动力市场不匹配和失业问题，也会影响到劳动者转移和融入新行业。</a:t>
            </a:r>
          </a:p>
        </p:txBody>
      </p:sp>
      <p:sp>
        <p:nvSpPr>
          <p:cNvPr id="5" name="Text Placeholder 4"/>
          <p:cNvSpPr>
            <a:spLocks noGrp="1"/>
          </p:cNvSpPr>
          <p:nvPr>
            <p:ph type="body" idx="3"/>
          </p:nvPr>
        </p:nvSpPr>
        <p:spPr/>
        <p:txBody>
          <a:bodyPr/>
          <a:lstStyle/>
          <a:p>
            <a:r>
              <a:t>产业政策对劳动供给的影响</a:t>
            </a:r>
          </a:p>
        </p:txBody>
      </p:sp>
      <p:sp>
        <p:nvSpPr>
          <p:cNvPr id="6" name="Content Placeholder 5"/>
          <p:cNvSpPr>
            <a:spLocks noGrp="1"/>
          </p:cNvSpPr>
          <p:nvPr>
            <p:ph sz="half" idx="4"/>
          </p:nvPr>
        </p:nvSpPr>
        <p:spPr/>
        <p:txBody>
          <a:bodyPr/>
          <a:lstStyle/>
          <a:p>
            <a:r>
              <a:t>1. 产业政策可以通过影响劳动力市场环境，包括工资水平、工作条件、职业发展机会等，进而对劳动供给产生影响。</a:t>
            </a:r>
          </a:p>
          <a:p>
            <a:r>
              <a:t>2. 产业政策对劳动供给的影响通常具有正负差异，对部分行业和地区造成积极影响，对另一些行业造成负面冲击。比如产业政策鼓励发展的行业往往能够吸引更多劳动力投入。</a:t>
            </a:r>
          </a:p>
          <a:p>
            <a:r>
              <a:t>3. 产业政策对劳动供给的影响可以通过改变劳动力参与率、劳动时间、技能培训和教育投资等方式实现。特别是，产业政策可以激励劳动力参与市场，促进劳动者提升职业技能和受教育水平，并缩小不同群体间的差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产业政策对产业结构的影响</a:t>
            </a:r>
          </a:p>
        </p:txBody>
      </p:sp>
      <p:sp>
        <p:nvSpPr>
          <p:cNvPr id="3" name="Subtitle 2"/>
          <p:cNvSpPr>
            <a:spLocks noGrp="1"/>
          </p:cNvSpPr>
          <p:nvPr>
            <p:ph type="subTitle" idx="1"/>
          </p:nvPr>
        </p:nvSpPr>
        <p:spPr/>
        <p:txBody>
          <a:bodyPr/>
          <a:lstStyle/>
          <a:p>
            <a:r>
              <a:t>中国产业政策对经济的影响研究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产业政策对产业结构的影响</a:t>
            </a:r>
          </a:p>
        </p:txBody>
      </p:sp>
      <p:sp>
        <p:nvSpPr>
          <p:cNvPr id="3" name="Text Placeholder 2"/>
          <p:cNvSpPr>
            <a:spLocks noGrp="1"/>
          </p:cNvSpPr>
          <p:nvPr>
            <p:ph type="body" idx="1"/>
          </p:nvPr>
        </p:nvSpPr>
        <p:spPr/>
        <p:txBody>
          <a:bodyPr/>
          <a:lstStyle/>
          <a:p>
            <a:r>
              <a:t>产业结构的变化</a:t>
            </a:r>
          </a:p>
        </p:txBody>
      </p:sp>
      <p:sp>
        <p:nvSpPr>
          <p:cNvPr id="4" name="Content Placeholder 3"/>
          <p:cNvSpPr>
            <a:spLocks noGrp="1"/>
          </p:cNvSpPr>
          <p:nvPr>
            <p:ph sz="half" idx="2"/>
          </p:nvPr>
        </p:nvSpPr>
        <p:spPr/>
        <p:txBody>
          <a:bodyPr/>
          <a:lstStyle/>
          <a:p>
            <a:r>
              <a:t>1. 产业结构优化：产业政策引导了产业结构的优化，促进传统产业转型升级，培育新兴产业和战略性新兴产业，提高产业的技术含量和附加值。</a:t>
            </a:r>
          </a:p>
          <a:p>
            <a:r>
              <a:t>2. 产业集聚和分散：产业政策推动了产业集聚和分散的进程，聚集效应使产业在空间上形成集聚，发挥规模经济和协同效应，分散效应则有利于平衡区域发展和缓解资源压力。</a:t>
            </a:r>
          </a:p>
          <a:p>
            <a:r>
              <a:t>3. 区域经济发展：产业政策对区域经济发展有显著影响，通过扶持欠发达地区发展，缩小地区差距，促进区域协调发展，同时，产业政策也起到平衡区域经济发展的作用。</a:t>
            </a:r>
          </a:p>
        </p:txBody>
      </p:sp>
      <p:sp>
        <p:nvSpPr>
          <p:cNvPr id="5" name="Text Placeholder 4"/>
          <p:cNvSpPr>
            <a:spLocks noGrp="1"/>
          </p:cNvSpPr>
          <p:nvPr>
            <p:ph type="body" idx="3"/>
          </p:nvPr>
        </p:nvSpPr>
        <p:spPr/>
        <p:txBody>
          <a:bodyPr/>
          <a:lstStyle/>
          <a:p>
            <a:r>
              <a:t>新兴产业的发展</a:t>
            </a:r>
          </a:p>
        </p:txBody>
      </p:sp>
      <p:sp>
        <p:nvSpPr>
          <p:cNvPr id="6" name="Content Placeholder 5"/>
          <p:cNvSpPr>
            <a:spLocks noGrp="1"/>
          </p:cNvSpPr>
          <p:nvPr>
            <p:ph sz="half" idx="4"/>
          </p:nvPr>
        </p:nvSpPr>
        <p:spPr/>
        <p:txBody>
          <a:bodyPr/>
          <a:lstStyle/>
          <a:p>
            <a:r>
              <a:t>1. 新兴产业培育：产业政策通过提供资金、技术和政策支持，培育和发展新兴产业，培育了新兴产业的竞争力，推动经济增长和结构转型。</a:t>
            </a:r>
          </a:p>
          <a:p>
            <a:r>
              <a:t>2. 产业创新：产业政策通过鼓励企业研发投入、建立创新平台和提供财政支持，促进了产业创新能力的提升，推动了新技术、新产品和新服务的不断涌现。</a:t>
            </a:r>
          </a:p>
          <a:p>
            <a:r>
              <a:t>3. 国际竞争力的提高：产业政策通过保护和支持本土产业，促进国内产业发展，提高了国内产业的国际竞争力，增强了应对全球经济竞争的抗风险能力。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https://d.book118.com/226110105201010044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产业政策的概念与分类</vt:lpstr>
      <vt:lpstr> 产业政策的概念与分类</vt:lpstr>
      <vt:lpstr> 产业政策对经济增长的影响</vt:lpstr>
      <vt:lpstr> 产业政策对经济增长的影响</vt:lpstr>
      <vt:lpstr> 产业政策对经济增长的影响</vt:lpstr>
      <vt:lpstr> 产业政策对就业的影响</vt:lpstr>
      <vt:lpstr> 产业政策对就业的影响</vt:lpstr>
      <vt:lpstr> 产业政策对产业结构的影响</vt:lpstr>
      <vt:lpstr> 产业政策对产业结构的影响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2024-09-13T05:03:35.858</cp:lastPrinted>
  <dcterms:created xsi:type="dcterms:W3CDTF">2024-09-12T21:03:35Z</dcterms:created>
  <dcterms:modified xsi:type="dcterms:W3CDTF">2024-09-12T21:03:37Z</dcterms:modified>
</cp:coreProperties>
</file>