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9AA27-A64E-4B33-BA36-D4259735B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D0CD31-5CC1-4615-AF80-72BC447FB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5EE73-CAFF-48C6-A611-4C3999AA5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9B57E-7298-427F-BB98-B4A83C06D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EFBF7F-6990-48DE-92AD-65A2F669C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C36242-C807-4F6A-A46B-DA0A7AD3F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B4A4DD-A03C-4D97-B0ED-07F47E751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CB094-AF04-41FF-8E7B-885723BA0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D9A3E-D769-4FD1-9F37-E60205273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FD799C-719E-4A9E-838A-56C3E6633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76629-B21F-4AC3-BF34-3C9D81FD9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11213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土建预算的编制步骤技巧以及常见问题的处理课件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土建预算的编制步骤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土建预算的编制技巧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土建预算中常见问题的处理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土建预算的编制步骤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收集资料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了解当地材料价格、人工费用、设备租赁等信息，为预算编制提供准确依据。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收集工程项目的所有相关资料，包括工程地质报告、地形测量图、施工图纸、施工组织设计、施工方案等。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熟悉图纸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仔细阅读施工图纸，了解工程项目的规模、结构形式、使用功能等，确保预算编制的准确性。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熟悉图纸中的各个细节，包括建筑、结构、给排水、电气等专业的图纸，避免遗漏和重复计算。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根据施工图纸和相关资料，按照规定的计算规则和方法，准确计算各个分项工程的工程量。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注意不同分项工程之间的联系和制约，避免出现重复或遗漏的情况。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计算工程量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根据当地工程造价管理部门颁布的定额和取费标准，套用相应的定额子目，计算出各个分项工程的直接费用。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注意定额的换算和调整，确保套用定额的准确性和合理性。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套用定额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在完成各个分项工程的预算编制后，编写预算编制说明，汇总各个分项工程的预算结果。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将编制好的预算书装订成册，按照规定格式打印封面和目录，确保预算书的完整性和美观性。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编制说明并成册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土建预算的编制技巧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理解并掌握工程量计算规则是编制土建预算的基础，能够确保预算的准确性和合理性。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工程量计算规则是计算工程量的标准和方法，包括计算范围、计量单位、计算方法和精度要求等方面的规定。预算人员需要认真学习并掌握这些规则，以便在实际工作中正确应用。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掌握工程量计算规则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https://d.book118.com/226111213152010031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2024-08-30T08:38:00.271</cp:lastPrinted>
  <dcterms:created xsi:type="dcterms:W3CDTF">2024-08-30T00:38:00Z</dcterms:created>
  <dcterms:modified xsi:type="dcterms:W3CDTF">2024-08-30T00:38:02Z</dcterms:modified>
</cp:coreProperties>
</file>