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06E0C-F5B2-4145-A7B7-3695CB64C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268FA-95DA-4169-B853-2F9CE9D36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BA52B-ADB3-4822-AD56-486C53871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B1BAB-752F-482D-A47B-1A68571AE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7A9FD-B2DF-406E-93A8-77A8A010D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AF5314-DF09-4441-9F45-FF9F2A584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E9C5EA-086E-4383-9AEB-41537F0D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3626B-9BDE-4AA2-A397-3BFAA6E0D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A9B36-E748-4217-93F4-E2E1CDE73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B2BA7-AB1E-468E-B04B-E5E3AB71F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2EFD8-C80E-4A61-8579-47D5F8B48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12135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预防校园欺凌共创和谐校园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校园欺凌现象概述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心理健康教育与辅导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法律法规与政策支持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实践经验分享与案例分析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校园欺凌现象概述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10" r="32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19" r="286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校园欺凌是指在校园内，一些学生采取语言、行为、网络等手段，对其他学生实施恶意的、持续的伤害行为。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校园欺凌可分为身体欺凌、言语欺凌、财物欺凌、网络欺凌等。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社会不良风气、暴力文化的影响，以及网络媒体的负面效应等，也是校园欺凌发生的重要原因。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家庭教育的缺失或不当，可能导致孩子形成攻击性人格或自卑心理。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学校管理不善、师生关系紧张、同学间竞争激烈等，都可能引发校园欺凌。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对受害者的影响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受害者可能遭受身体伤害、心理创伤、自尊心受损、学习成绩下降等后果，甚至可能导致长期的心理障碍和自杀倾向。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对欺凌者的影响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欺凌者可能形成暴力倾向、攻击性人格和违法犯罪行为，同时也可能面临学校处分和法律责任。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对旁观者的影响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旁观者可能产生恐惧和不安，影响学习生活和心理健康，同时也可能逐渐认同欺凌行为，形成错误的价值观。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明确欺凌的定义、处理流程和惩罚措施，确保政策的公开透明和有效执行。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制定完善的校园欺凌防治政策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提高师生对校园欺凌的认识，培训教师具备预防和应对欺凌的能力，鼓励学生积极参与防治工作。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加强师生培训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设立专门的监测机构或指定专人负责，确保及时发现和处理校园欺凌事件，鼓励学生积极举报。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建立监测与报告机制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学校管理策略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培养孩子的同理心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家长应引导孩子学会换位思考，理解他人的感受，避免成为欺凌者或受害者。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加强与孩子的沟通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保持与孩子的良好沟通，了解他们在学校的经历和感受，及时发现并解决问题。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教育孩子尊重他人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家长应教育孩子尊重他人的权利和感受，不参与或支持任何形式的欺凌行为。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家庭教育责任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加强法律法规建设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完善相关法律法规，明确对校园欺凌行为的惩处措施，为受害者提供法律保障。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提供心理支持与援助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建立专门的心理咨询和援助机构，为受欺凌者提供心理支持和帮助，促进他们身心健康的恢复。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营造尊重与包容的社会氛围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通过媒体宣传、社区活动等方式，倡导尊重与包容的社会价值观，减少欺凌行为的发生。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社会环境改善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心理健康教育与辅导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定期开展心理健康主题班会，让学生了解心理健康知识，增强心理保健意识。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针对不同年级学生特点，设计心理健康课程，包括情绪管理、压力应对、人际交往等内容。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通过案例分析、角色扮演、小组讨论等互动式教学方法，提高学生参与度和学习效果。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心理健康课程开设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学校设立专门的心理辅导室，配备专业的心理辅导老师，为学生提供个性化的心理咨询服务。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心理辅导室应提供舒适、安全的环境，让学生愿意主动寻求帮助。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通过开展心理测评、心理咨询、心理干预等工作，帮助学生解决心理问题，提高心理素质。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917" r="199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心理辅导室建设及功能发挥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https://d.book118.com/226112135041010045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2024-09-13T22:18:47.653</cp:lastPrinted>
  <dcterms:created xsi:type="dcterms:W3CDTF">2024-09-13T14:18:47Z</dcterms:created>
  <dcterms:modified xsi:type="dcterms:W3CDTF">2024-09-13T14:18:49Z</dcterms:modified>
</cp:coreProperties>
</file>