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023919-ED54-4BBA-B69C-567E4D975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8B8795-7E4A-4B6E-8020-E028994DF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A8687E-A28F-4BC3-9BEC-848DD73AB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CBF53D-F47A-40CA-B872-69B30443AD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BC0163-949C-4920-852E-B281665D3B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DC3A09-229D-469E-AC78-5A7E82C2E4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1DA31C-A307-44DD-9677-3284FD53D1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38FDCB-0033-4979-A045-734B47C536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226DB4-E40C-4572-9A99-623A419EB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18EB20-2314-4BEE-BB21-53C39E3DE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E73D46-86C8-4910-8CBE-BACF94DC3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113232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无线网络化流程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无线网络化概述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无线网络化技术基础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无线网络化设备与系统</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无线网络化实施流程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无线网络化运维管理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无线网络化挑战与解决方案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无线网络化概述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无线网络化是指通过无线通信技术，将各种设备、传感器、计算机等连接起来，形成一个可以相互通信和协作的网络系统。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随着5G、物联网等技术的不断发展，无线网络化将呈现以下趋势：更高的传输速度、更低的延迟、更广泛的连接范围、更智能的网络管理等。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无线网络化可以摆脱有线网络的束缚，实现设备的自由移动和灵活部署。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灵活性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扩展性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3340" r="2334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917" r="4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无线网络化可以方便地扩展网络规模，满足不断增长的业务需求。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无线网络化可以减少有线网络布线的成本和维护成本，提高网络的经济效益。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无线网络化优势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工业自动化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无线网络化可以实现工业设备的远程监控和控制，提高生产效率和产品质量。例如，智能制造中的无线传感器网络可以对生产线上的设备进行实时监测和数据分析。</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200" r="212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智能家居</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无线网络化可以实现家庭设备的互联互通和智能化控制，提高家居生活的便捷性和舒适性。例如，通过智能家居系统可以实现灯光、窗帘、空调等设备的远程控制。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智慧城市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无线网络化可以实现城市基础设施的智能化管理和服务，提高城市运行效率和居民生活质量。例如，智能交通系统中的无线通信技术可以实现车辆与交通信号灯的实时通信，提高交通流畅度和安全性。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应用领域及案例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无线网络化技术基础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利用电磁波在空间中传播，实现信息的无线传输。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电磁波传播原理</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通过调制将信息加载到电磁波上，通过解调从电磁波中提取信息。</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调制与解调技术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允许多个用户共享同一无线信道，实现多用户通信。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多址技术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无线通信技术原理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定义了无线局域网（WLAN）的物理层和媒体访问控制层（MAC）规范。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IEEE 802.11标准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一种短距离无线通信技术，用于实现设备间的无线通信。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蓝牙技术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一种低功耗、低成本的无线通信技术，适用于物联网应用。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ZigBee技术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无线网络协议与标准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802.1X认证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一种基于端口的网络访问控制技术，提供对用户身份的认证和授权。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WEP加密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一种较弱的加密技术，已被证明存在安全漏洞。</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WPA/WPA2加密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采用更强大的加密算法和安全机制，提供更高的网络安全性。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网络安全与加密技术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无线网络化设备与系统</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无线路由器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提供有线和无线网络的连接，将有线信号转换为无线信号，供移动设备使用。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接入点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类似于无线路由器，但通常用于更大的网络，提供多个设备的无线接入。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中继器/扩展器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用于扩展无线网络的覆盖范围，接收来自路由器的信号并放大，以覆盖更广的区域。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无线路由器与接入点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338" b="338"/>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移动终端设备及适配器</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内置无线网卡，可连接到无线网络，实现网络通信。</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通过内置或外置无线网卡，连接到无线网络。</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与智能手机类似，通过内置无线网卡连接到无线网络。</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如智能手表、智能音箱等，也可通过无线网卡连接到无线网络。</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智能手机</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笔记本电脑</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平板电脑</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其他移动设备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https://d.book118.com/226113232004010054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2024-09-20T23:25:11.983</cp:lastPrinted>
  <dcterms:created xsi:type="dcterms:W3CDTF">2024-09-20T15:25:12Z</dcterms:created>
  <dcterms:modified xsi:type="dcterms:W3CDTF">2024-09-20T15:25:14Z</dcterms:modified>
</cp:coreProperties>
</file>