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17F4E-E4DF-4164-9413-2F8906179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FD4D3-1E52-4B93-8113-8877957DC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4D9E2-7458-427C-A95E-C8A22C861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12F80-07A9-4B5A-9197-96E48C4D5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AA2291-DFD5-454C-AF83-53A48CDF5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F94E97-4F6C-40CD-9F40-310B662A6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E10B25-A95E-41B3-BDB4-58F1A2B20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4E673-A83F-4220-83C7-41367F959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D3563-C9B1-4413-AD83-3CE0D22FA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25C79-B711-4D76-B974-40CF1224B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F08E4-14F1-473F-854D-F90AFD281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14024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出入人员管理制度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出入人员管理制度的重要性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出入管理制度的主要内容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实施出入管理制度的注意事项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31" b="182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确保公司内部安全，维护正常工作秩序，防止未经授权的人员进入敏感区域。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随着公司规模扩大和业务多元化，出入人员类型和数量不断增加，为确保公司资产和信息安全，制定出入人员管理制度变得尤为重要。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出入人员管理制度是指对进出公司的人员进行管理的规定和程序。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适用于所有进出公司的人员，包括员工、访客、供应商等。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出入人员管理制度的重要性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防止未经授权的人员进入公司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通过出入人员管理制度，可以控制和监测公司入口，确保只有授权人员才能进入公司，降低安全风险。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保障公司财产安全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出入人员管理制度可以规范员工和来访者的行为，防止盗窃、破坏等行为的发生，确保公司财产安全。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保障公司安全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https://d.book118.com/226114024203010102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2024-09-27T17:00:49.266</cp:lastPrinted>
  <dcterms:created xsi:type="dcterms:W3CDTF">2024-09-27T09:00:49Z</dcterms:created>
  <dcterms:modified xsi:type="dcterms:W3CDTF">2024-09-27T09:00:51Z</dcterms:modified>
</cp:coreProperties>
</file>