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DE93F9-6459-4AD8-9A41-3AC37FBB00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6254CB-96E0-4BB2-B361-F8093F9B1A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AAAE3E6-C53F-4CC0-9BF6-517AC5DCF9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F869632-F918-4DDF-92B6-9CE2B9679F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5293F4-CAD1-425E-A7BA-B4CDC7B268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7E35B9-11C5-45FC-A22F-23B38A5A41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6E2D51-7C38-46FB-9C71-FC08E8A63D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5D51C6-F6D9-46B3-8C80-603CB6860B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7383B5-3C35-41DA-A5AF-65440C526D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CD1B05-2DB9-4420-A912-0787900BE4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D92DBA-2561-42E0-98EA-D50A0B0F1D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6114154103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我是大医生健康知识讲座</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健康基础知识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常见疾病预防与保健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健康饮食与营养</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运动与健身</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心理健康与压力管理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健康基础知识</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了解人体基本结构是掌握健康知识的基础。</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人体由多种系统组成，包括消化系统、循环系统、神经系统等，每个系统都有其独特的功能和相互关联的作用。了解人体基本结构有助于理解疾病发生的原因和机制，以及如何维护和促进健康。</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人体基本结构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9641" r="964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理解健康与疾病的关系是预防和治疗疾病的关键。</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健康与疾病并非孤立存在，而是相互关联的。保持健康的生活方式、良好的心理状态和均衡的营养摄入有助于预防疾病的发生。同时，了解疾病的发生机制和传播途径也有助于采取有效的预防和治疗措施。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健康与疾病的关系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健康的生活方式</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养成健康的生活方式是维护和促进健康的重要途径。</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健康的生活方式包括规律作息、适量运动、均衡饮食、戒烟限酒、保持良好的心理状态等。这些习惯有助于提高身体免疫力、增强体质、降低患病风险，并提高生活质量。</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常见疾病预防与保健</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经常开窗通风，保持室内空气新鲜，有助于减少病毒在室内传播的风险。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保持室内空气流通</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458" b="14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增强免疫力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4958" r="49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避免接触病原体</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9750" r="9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合理饮食、适量运动和充足的睡眠有助于提高免疫力，增强身体对感冒病毒的抵抗力。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尽量避免接触感冒患者，如需接触，应佩戴口罩，并保持社交距离。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感冒预防与保健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保持健康的体重范围，避免过度肥胖，有助于降低血压和减少心血管疾病的风险。</a:t>
            </a:r>
          </a:p>
        </p:txBody>
      </p:sp>
      <p:pic>
        <p:nvPicPr>
          <p:cNvPr id="5" name="Picture 5"/>
          <p:cNvPicPr>
            <a:picLocks noChangeAspect="1"/>
          </p:cNvPicPr>
          <p:nvPr/>
        </p:nvPicPr>
        <p:blipFill>
          <a:blip r:embed="rId2"/>
          <a:srcRect l="14083" r="14083"/>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1375" r="113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控制体重</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减少饮食中盐的摄入量，避免高盐食品，有助于降低血压和预防心血管疾病。</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减少盐摄入</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适量运动有助于降低血压、增强心血管功能，建议每周进行至少150分钟的中等强度有氧运动。</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增加运动量</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高血压预防与保健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保持健康的体重范围，避免过度肥胖，有助于降低糖尿病的患病风险。</a:t>
            </a:r>
          </a:p>
        </p:txBody>
      </p:sp>
      <p:pic>
        <p:nvPicPr>
          <p:cNvPr id="6" name="Picture 6"/>
          <p:cNvPicPr>
            <a:picLocks noChangeAspect="1"/>
          </p:cNvPicPr>
          <p:nvPr/>
        </p:nvPicPr>
        <p:blipFill>
          <a:blip r:embed="rId2"/>
          <a:srcRect t="10000" b="10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控制体重</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遵循低糖、低脂、高纤维的饮食原则，适量摄入蛋白质和碳水化合物，有助于控制血糖和预防糖尿病。</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合理饮食</a:t>
            </a:r>
          </a:p>
        </p:txBody>
      </p:sp>
      <p:pic>
        <p:nvPicPr>
          <p:cNvPr id="10" name="Picture 10"/>
          <p:cNvPicPr>
            <a:picLocks noChangeAspect="1"/>
          </p:cNvPicPr>
          <p:nvPr/>
        </p:nvPicPr>
        <p:blipFill>
          <a:blip r:embed="rId3"/>
          <a:srcRect l="21875" r="21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适量运动有助于提高身体对胰岛素的敏感性，降低血糖水平，建议每周进行至少150分钟的中等强度有氧运动。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增加运动量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糖尿病预防与保健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1219" b="1121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癌症预防与保健</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保持健康的生活方式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合理饮食、适量运动、不吸烟、不酗酒等健康的生活方式有助于降低癌症的患病风险。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避免接触致癌物质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尽量避免接触烟草、酒精、某些化学物质等致癌物质，以降低患癌风险。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定期进行体检</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定期进行体检有助于早期发现癌症，提高治愈率。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健康饮食与营养</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https://d.book118.com/226114154103010043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2024-09-11T07:26:06.550</cp:lastPrinted>
  <dcterms:created xsi:type="dcterms:W3CDTF">2024-09-10T23:26:06Z</dcterms:created>
  <dcterms:modified xsi:type="dcterms:W3CDTF">2024-09-10T23:26:08Z</dcterms:modified>
</cp:coreProperties>
</file>