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C56AA-A858-4D43-A74F-07D45967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DFBA1-590B-4E13-B53F-BEB05880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97174-6C30-48ED-85CE-01489BC4E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822D6-FADE-4879-A95D-6B8209DD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6A3A14-C5DF-473D-A53D-42AC2D13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E1BF2-505A-40F7-B07E-D4E391DC3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45995-7AC2-4194-BF0D-B93C480D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9F832-EFA5-4CDC-BE77-7DE7F883B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2B936-E6D8-4939-8DC6-675A721F7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674BA-4A3B-4F07-B07F-341066327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F32EA-15F1-4D68-AEE8-B805EAE46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15105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考写作指导：冲浪者导写\n## 1.高考写作概述及评分标准\n### 1.1高考写作的重要性及考查内容\n### 1.2高考写作评分标准及细则\n### 1.3高考写作失误分析及应对策略\n## 2.高考写作技巧与方法\n### 2.1审题与立意：准确把握写作方向\n### 2.2构思与结构：构建文章框架\n### 2.3论证与表达：提高文章说服力\n## 3.高考写作素材积累与运用\n### 3.1名言警句：提升文章内涵\n### 3.2时事热点：紧跟时代脉搏\n### 3.3经典案例：借鉴与创新\n## 4.高考写作文体分类与写作策略\n### 4.1议论文：观点明确，论据充分\n### 4.2记叙文：生动描绘，情感真挚\n### 4.3说明文：条理清晰，语言准确\n## 5.高考写作全程指导与实战演练\n### 5.1审题与立意：找准写作角度\n### 5.2构思与写作：搭建文章框架\n### 5.3修改与润色：提升文章品质\n## 6.高考写作心理调适与时间管理\n### 6.1心理调适：保持良好心态\n### 6.2时间管理：合理安排写作时间\n### 6.3临场发挥：应对紧张情绪\n## 7.高考写作总结与反思\n### 7.1高考写作经验总结\n### 7.2写作失误分析与改进措施\n### 7.3未来写作规划与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高考写作指导：冲浪者导写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高考写作概述及评分标准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高考写作的重要性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是衡量学生综合素质的重要标准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影响高校录取结果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培养学生独立思考和表达能力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高考查查内容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议论文、记叙文、说明文等文体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社会热点、时事政治、人生哲理等题材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语言表达、逻辑思维、创新思维等能力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高考写作的重要性及考查内容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内容符合题意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思想健康，观点明确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结构严谨，层次分明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语言通顺，表达清晰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文面整洁，无错别字</a:t>
                </a:r>
                <a:endParaRPr/>
              </a:p>
            </p:txBody>
          </p:sp>
          <p:sp>
            <p:nvSpPr>
              <p:cNvPr id="29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评分标准</a:t>
                </a:r>
                <a:endParaRPr/>
              </a:p>
            </p:txBody>
          </p:sp>
          <p:sp>
            <p:nvSpPr>
              <p:cNvPr id="29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内容符合题意：不跑题、不偏题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思想健康，观点明确：积极向上，观点明确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结构严谨，层次分明：逻辑性强，段落清晰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语言通顺，表达清晰：用词准确，语句流畅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文面整洁，无错别字：格式正确，无错别字</a:t>
                </a:r>
                <a:endParaRPr/>
              </a:p>
            </p:txBody>
          </p:sp>
          <p:sp>
            <p:nvSpPr>
              <p:cNvPr id="29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细则</a:t>
                </a:r>
                <a:endParaRPr/>
              </a:p>
            </p:txBody>
          </p:sp>
          <p:sp>
            <p:nvSpPr>
              <p:cNvPr id="29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高考写作评分标准及细则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高考写作失误分析及应对策略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失误分析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跑题、偏题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观点模糊，论据不足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结构混乱，层次不清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语言表达不清，错别字多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仔细审题，确保不跑题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明确观点，充分论据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构建文章框架，层次分明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多读多写，提高语言表达能力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高考写作技巧与方法</a:t>
            </a:r>
            <a:endParaRPr/>
          </a:p>
        </p:txBody>
      </p:sp>
      <p:sp>
        <p:nvSpPr>
          <p:cNvPr id="31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1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审题与立意：准确把握写作方向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仔细阅读题目，理解题意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抓住关键词，确定写作方向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结合背景材料，拓宽思路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确立中心思想，明确观点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选择合适文体，展现个性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注重思想性，避免片面性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构思</a:t>
                </a:r>
                <a:endParaRPr/>
              </a:p>
            </p:txBody>
          </p:sp>
          <p:sp>
            <p:nvSpPr>
              <p:cNvPr id="3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梳理思路，拟定提纲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合理安排段落，层次分明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巧妙过渡，连接自然</a:t>
                </a:r>
                <a:endParaRPr/>
              </a:p>
            </p:txBody>
          </p:sp>
          <p:sp>
            <p:nvSpPr>
              <p:cNvPr id="3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endParaRPr/>
              </a:p>
            </p:txBody>
          </p:sp>
          <p:sp>
            <p:nvSpPr>
              <p:cNvPr id="3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总分总结构，逻辑性强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并列式结构，论述全面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递进式结构，层次深入</a:t>
                </a:r>
                <a:endParaRPr/>
              </a:p>
            </p:txBody>
          </p:sp>
          <p:sp>
            <p:nvSpPr>
              <p:cNvPr id="3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构思与结构：构建文章框架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论证与表达：提高文章说服力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使用事实论据，增强说服力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运用道理论据，深化观点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结合实例，具体生动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表达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用词准确，语言流畅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句子多样，避免单调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修辞手法，提高文采</a:t>
                </a:r>
                <a:endParaRPr/>
              </a:p>
            </p:txBody>
          </p:sp>
          <p:pic>
            <p:nvPicPr>
              <p:cNvPr id="3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高考写作素材积累与运用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名言警句积累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分类整理，便于查阅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深入理解，灵活运用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结合语境，恰当引用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名言警句运用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论证观点，增强说服力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点明主题，深化内涵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优化语言，提高文采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名言警句：提升文章内涵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时事热点：紧跟时代脉搏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时事热点关注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了解时事，关注热点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分析现象，挖掘内涵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积累素材，丰富写作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时事热点运用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结合实际，贴近生活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辩证分析，避免片面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巧妙切入，论证观点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经典案例积累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阅读经典，学习借鉴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分析案例，提炼经验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拓展思路，启发思考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经典案例运用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借鉴思路，创新表达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结合实际，避免生搬硬套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巧妙改造，体现个性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经典案例：借鉴与创新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高考写作文体分类与写作策略</a:t>
            </a:r>
            <a:endParaRPr/>
          </a:p>
        </p:txBody>
      </p:sp>
      <p:sp>
        <p:nvSpPr>
          <p:cNvPr id="6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议论文：观点明确，论据充分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议论文特点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观点明确，论证严密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论据充分，逻辑性强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结构严谨，层次分明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写作策略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明确观点，充分论据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合理安排结构，层次分明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使用论证手法，提高说服力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https://d.book118.com/226115105213010051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高考写作指导：冲浪者导写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2024-09-17T18:18:19.898</cp:lastPrinted>
  <dcterms:created xsi:type="dcterms:W3CDTF">2024-09-17T10:18:19Z</dcterms:created>
  <dcterms:modified xsi:type="dcterms:W3CDTF">2024-09-17T10:18:21Z</dcterms:modified>
</cp:coreProperties>
</file>