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B8D2A-098C-42A1-96C7-C66AADC74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8281A-AD52-4556-8632-ADFB536F5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5FAE4-9515-4C64-AB80-969FA35ED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123E1-D20C-441A-8B1D-D83771F9A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30B5E5-411C-4210-BCBB-FB4AC9415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89AA6-B236-4CF7-8E7D-246D08D0B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54F3A-CDF2-445F-9580-7DEED0D75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15C80-D15C-465F-84A1-07772F015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96E6A-FAD5-4C61-A2DB-DA300F4B7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557A4-0FF6-4B2D-B874-D25DB13E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2197C-B721-48E6-B1F9-8BB7B9F9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1512312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网上零食销售系统项目实施方案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系统需求分析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系统开发与部署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项目管理与风险控制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传统零食销售模式面临挑战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随着互联网技术的发展和消费者购物习惯的改变，传统零食销售模式逐渐暴露出效率低下、成本高昂等问题。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电子商务市场潜力巨大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电子商务市场持续增长，越来越多的消费者选择在线购买零食，为网上零食销售系统提供了广阔的市场空间。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满足消费者个性化需求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通过网上零食销售系统，可以提供更加丰富多样的零食种类和定制化服务，满足消费者的个性化需求。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201" b="62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拓展市场份额和品牌知名度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在竞争激烈的电子商务市场中，拓展市场份额，提升品牌知名度，吸引更多消费者。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构建一个功能完善的网上零食销售系统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该系统应具备商品展示、在线购买、订单管理、支付结算、物流配送等功能。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提高销售效率和客户满意度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通过优化系统设计和运营管理，提高销售效率，降低成本，同时提升客户满意度。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年轻人是零食消费的主力军，他们追求新鲜、时尚、个性化的消费体验，愿意尝试新的购物方式。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22" r="1782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学生群体对价格敏感，且倾向于方便、快捷的购物方式，网上零食销售系统能够满足他们的需求。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白领上班族工作压力大，零食作为放松和缓解压力的方式之一，他们更倾向于选择方便的在线购买渠道。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白领上班族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系统需求分析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用户可以注册新账号，并使用账号登录系统。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功能需求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用户注册与登录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用户可以在系统上浏览不同种类的零食商品。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商品浏览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用户可以通过关键词搜索商品。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商品搜索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1" name="TextBox 51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用户可以将感兴趣的商品加入购物车，并结算购买。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购物车功能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用户可以查看和管理自己的订单信息。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订单管理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用户可以选择在线支付方式进行结算。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支付功能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系统应具备良好的性能，确保用户浏览和搜索商品的速度。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系统应采取必要的安全措施，保护用户个人信息和交易数据的安全。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系统应具备良好的扩展性，以适应未来业务发展和功能增加的需求。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系统应易于维护和升级，方便进行故障排查和修复。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可维护性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t="5917" b="591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非功能需求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系统应使用符合项目要求的技术栈进行开发。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技术栈限制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时间限制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预算限制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项目实施应按照预定的时间计划进行，确保按时交付。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项目实施成本应控制在预算范围内。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约束条件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采用微服务架构，将系统拆分为多个独立的服务，降低系统的耦合度，提高可扩展性和可维护性。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架构模式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提供多种部署环境，包括开发环境、测试环境和生产环境，确保系统的稳定性和安全性。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部署环境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采用RESTful API进行前后端分离，提高系统的可扩展性和可维护性。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接口设计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968" r="209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数据模型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根据业务需求，设计合理的数据模型，包括用户、商品、订单等核心实体。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索引优化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合理使用索引，提高数据库查询效率。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数据库备份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定期对数据库进行备份，确保数据安全。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https://d.book118.com/226115123120010030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2024-08-28T14:05:08.486</cp:lastPrinted>
  <dcterms:created xsi:type="dcterms:W3CDTF">2024-08-28T06:05:08Z</dcterms:created>
  <dcterms:modified xsi:type="dcterms:W3CDTF">2024-08-28T06:05:10Z</dcterms:modified>
</cp:coreProperties>
</file>