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13ECE-B269-4AB5-9AD3-3E803AF53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70526-FB29-436E-90A2-18CF3C2CB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6ED8-36B8-4160-9573-EABDFDC49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6643A-C2C2-4CB8-ACFF-98667D64A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BC719A-A460-40A1-80BE-259242D3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645B48-7F98-4205-80F0-16CDEAA8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5A73C-2A7B-423B-8518-E9927F7A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26B81-3ACA-4B8E-A4D4-0BA8288FD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68DC7-ED31-4061-8DD1-B799D1B2F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A8D9E-1F63-4CBC-A06F-169EDA024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8DD78-932F-455E-AFAB-EFA3BCE1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1522001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工程塑料发展前景分析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工程塑料技术发展趋势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工程塑料行业竞争格局与市场前景预测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工程塑料产业发展面临的挑战与机遇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工程塑料是一种高分子材料，具有较高的机械强度、耐热性、耐腐蚀性、电绝缘性等特性，被广泛应用于机械、电子、汽车、航空航天等领域。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工程塑料具有优异的性能，如高强度、高刚性、良好的加工性能、耐腐蚀、耐磨损等，且具有较低的密度，易于加工成型。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工程塑料定义与特点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工程塑料主要分为通用型工程塑料和特种工程塑料两大类。通用型工程塑料包括聚酰胺（PA）、聚碳酸酯（PC）、聚甲醛（POM）等，特种工程塑料包括聚苯硫醚（PPS）、聚酰亚胺（PI）、聚醚醚酮（PEEK）等。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被广泛应用于机械制造、电子电器、汽车制造、航空航天、医疗器械等领域。例如，在机械制造领域，工程塑料可用于制造各种零部件和结构件；在电子电器领域，工程塑料可用于制造各种电路板和电子元件；在汽车制造领域，工程塑料可用于制造各种零部件和结构件；在航空航天领域，工程塑料可用于制造各种零部件和结构件；在医疗器械领域，工程塑料可用于制造各种医疗器械和辅助设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工程塑料分类及应用领域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工程塑料自20世纪50年代开始发展，经历了从通用型工程塑料到特种工程塑料的发展历程。随着科技的不断进步和应用领域的不断拓展，工程塑料的性能不断提高，应用范围也不断扩大。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工程塑料已经成为一个庞大的产业，全球市场规模不断扩大。随着环保意识的提高和可持续发展战略的推进，工程塑料行业正朝着绿色化、智能化、高端化方向发展。同时，随着新技术的不断涌现和应用领域的不断拓展，工程塑料行业将继续保持快速发展态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工程塑料发展历程及现状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工程塑料市场需求分析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汽车轻量化需求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随着汽车行业的发展，汽车轻量化成为提高燃油效率和性能的重要方向。工程塑料具有质轻、耐腐蚀、成型性好等优点，成为汽车轻量化的首选材料之一。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新能源汽车市场增长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随着新能源汽车市场的不断扩大，对工程塑料的需求也在不断增加。工程塑料在新能源汽车中的应用主要包括电池外壳、电机壳体、电线护套等。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汽车零部件更换需求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汽车零部件的更换周期短，市场对高品质的工程塑料需求量大。工程塑料在汽车零部件中的应用包括发动机部件、制动系统部件、传动系统部件等。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电子电器产品升级换代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随着电子电器产品的不断升级换代，对高性能、高品质的工程塑料需求增加。工程塑料在电子电器产品中的应用主要包括绝缘材料、导热材料、阻燃材料等。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智能家居市场的不断扩大，对工程塑料的需求也在增加。工程塑料在智能家居中的应用主要包括水管系统、电线护套、电器外壳等。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4548" r="245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电子电器行业需求分析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随着建筑节能环保意识的提高，对高性能、环保型的工程塑料需求增加。工程塑料在建筑行业中的应用主要包括保温材料、隔热材料、防水材料等。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建筑节能环保需求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建筑轻量化是提高建筑性能和降低成本的重要方向，工程塑料具有质轻、耐腐蚀、强度高等优点，成为建筑轻量化的理想材料之一。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建筑轻量化需求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轨道交通行业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轨道交通行业的快速发展，对工程塑料的需求也在不断增加。工程塑料在轨道交通中的应用主要包括车辆部件、座椅、电器外壳等。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航空航天行业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航空航天行业对材料性能要求高，工程塑料具有质轻、耐腐蚀、强度高等优点，成为航空航天领域的理想材料之一。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工程塑料技术发展趋势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https://d.book118.com/226115220012010100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2024-09-23T20:13:36.037</cp:lastPrinted>
  <dcterms:created xsi:type="dcterms:W3CDTF">2024-09-23T12:13:36Z</dcterms:created>
  <dcterms:modified xsi:type="dcterms:W3CDTF">2024-09-23T12:13:37Z</dcterms:modified>
</cp:coreProperties>
</file>