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1DA02-ADDF-443E-BD0B-D97398728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DEA28-CBB3-4D5A-A5EE-0639AD402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A533D8-8EA1-4CBF-AC02-00E162225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24D8FC-58CB-4CC4-B7B6-5B66A1880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1A90E6-1A31-4D78-8DF4-0C5326121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2A02B0-FCD7-40F4-80D6-6D5DFF71D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176F91-3759-4469-BEC8-8D89DD0C9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97C633-A950-434B-B557-61EADE2B0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6DB23C-13FC-450B-B58B-5C1717891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88EC9E-5C74-4090-9CB2-461B46289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28C01-301A-4A59-BE9A-51B5222CF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12015413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华电煤业信息系统建设介绍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信息系统架构规划与设计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业务应用系统开发与实施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网络安全保障措施部署情况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硬件设备选型与配置方案说明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项目实施过程管理与质量控制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华电煤业作为国内重要的煤炭生产企业，面临着市场竞争激烈、安全生产压力增大等挑战。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为提升企业核心竞争力，华电煤业急需通过信息化建设提高生产效率、降低成本、加强安全管理等方面的能力。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华电煤业现状及发展需求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信息化发展需求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煤炭产业现状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信息系统建设目标与意义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构建覆盖华电煤业全业务流程的信息化系统，实现生产、销售、物流、财务等各环节的无缝对接与高效协同。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通过信息系统建设，提升华电煤业的整体运营效率，降低运营成本，增强企业市场响应速度和抗风险能力。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涵盖华电煤业的生产、销售、物流、财务等核心业务流程，以及人力资源、办公自动化等辅助管理流程。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项目计划分为需求分析、系统设计、系统开发、系统测试、上线运行等五个阶段，预计总实施周期为24个月。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项目实施范围及时间计划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信息系统架构规划与设计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74" r="1757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66" r="1496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563" r="356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整体架构设计思路及特点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将系统划分为数据层、应用层、展示层等，实现高内聚、低耦合。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将功能划分为独立模块，便于开发、维护、升级和扩展。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遵循国际、国家和行业标准，确保系统兼容性、互操作性和可扩展性。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采用多种安全技术和策略，确保系统数据保密性、完整性和可用性。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分层设计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模块化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标准化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云计算技术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关键技术应用与选型依据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5301" r="1530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7723" r="1772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4330" r="2433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采用云计算技术，实现资源动态分配、弹性扩展和按需服务。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运用大数据技术，对海量数据进行挖掘和分析，提供决策支持。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应用人工智能技术，实现智能预警、智能分析和智能决策。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利用物联网技术，实现设备远程监控、故障诊断和预测性维护。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458" r="64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340" r="2334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数据中心选址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网络架构设计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存储解决方案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灾备中心建设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数据中心建设方案及部署策略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选择地质稳定、交通便利、能源供应充足的地区建设数据中心。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采用分布式存储技术，提供海量数据存储和高效数据访问能力。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采用高性能网络设备，构建高速、可靠、安全的网络架构。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建立灾备中心，实现数据实时备份和业务快速恢复，确保业务连续性。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业务应用系统开发与实施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实现生产计划的制定、审批、下达、执行和反馈全流程管理，提高计划执行效率。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生产调度管理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生产报表管理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实时监控生产现场情况，协调解决生产过程中的问题，确保生产顺利进行。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自动生成各类生产报表，为管理层提供决策支持。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通过生产管理系统的实施，提高了生产计划执行率、生产调度效率和报表生成速度。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生产管理系统功能介绍及实施效果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简化财务核算流程，提高核算效率和准确性。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财务核算流程优化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提供多维度的财务分析报表，为管理层提供决策支持。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财务分析报表丰富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实现预算的编制、审批、执行和监控全流程管理，强化预算控制。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预算管理功能增强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通过财务管理系统的优化升级，提高了财务核算效率、预算管理水平和财务分析报表的丰富度。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财务管理系统优化升级举措展示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实现供应商信息的统一管理，包括供应商资质、业绩评价等。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实现采购计划的制定、审批、执行和监控全流程管理，确保采购活动的规范性和透明度。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实时监控库存情况，实现库存的合理配置和调度。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通过供应链协同平台的搭建，提高了供应商管理效率、采购活动的规范性和透明度以及库存管理水平。同时，实现了与供应商之间的信息共享和协同工作，降低了采购成本和库存成本。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供应链协同平台搭建成果分享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网络安全保障措施部署情况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https://d.book118.com/226120154132010042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2024-09-10T01:34:30.669</cp:lastPrinted>
  <dcterms:created xsi:type="dcterms:W3CDTF">2024-09-09T17:34:30Z</dcterms:created>
  <dcterms:modified xsi:type="dcterms:W3CDTF">2024-09-09T17:34:32Z</dcterms:modified>
</cp:coreProperties>
</file>