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12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B99AA-EE50-47B7-B8F1-87DF07398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0C64D4-60B4-4871-B169-650797017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0F964-A8A9-4FA6-BF02-F9AE034C3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B6A89-C5E4-441D-80F2-024D4299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99623E-636D-44DC-A6DA-D7DF1AEE0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7F1E64-5D43-4B4C-B8D3-2899D0F83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896D2E-A7B9-4E75-8010-B873F2A63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1BC9FE-0AD4-4A28-8164-044F16BA2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E9517F-BE52-4E9E-9CCF-38265B173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3092A-9729-482B-8C30-BC2A8079F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B7B10-813B-47FE-8B0D-8AFA8E2FF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7117" r:id="rId2"/>
    <p:sldLayoutId id="2147497118" r:id="rId3"/>
    <p:sldLayoutId id="2147497119" r:id="rId4"/>
    <p:sldLayoutId id="2147497120" r:id="rId5"/>
    <p:sldLayoutId id="2147497121" r:id="rId6"/>
    <p:sldLayoutId id="2147497122" r:id="rId7"/>
    <p:sldLayoutId id="2147497123" r:id="rId8"/>
    <p:sldLayoutId id="2147497124" r:id="rId9"/>
    <p:sldLayoutId id="2147497125" r:id="rId10"/>
    <p:sldLayoutId id="214749712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14" Type="http://schemas.openxmlformats.org/officeDocument/2006/relationships/tags" Target="../tags/tag131.xml" /><Relationship Id="rId15" Type="http://schemas.openxmlformats.org/officeDocument/2006/relationships/tags" Target="../tags/tag132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4.xml" /><Relationship Id="rId3" Type="http://schemas.openxmlformats.org/officeDocument/2006/relationships/tags" Target="../tags/tag215.xml" /><Relationship Id="rId4" Type="http://schemas.openxmlformats.org/officeDocument/2006/relationships/tags" Target="../tags/tag216.xml" /><Relationship Id="rId5" Type="http://schemas.openxmlformats.org/officeDocument/2006/relationships/tags" Target="../tags/tag217.xml" /><Relationship Id="rId6" Type="http://schemas.openxmlformats.org/officeDocument/2006/relationships/tags" Target="../tags/tag218.xml" /><Relationship Id="rId7" Type="http://schemas.openxmlformats.org/officeDocument/2006/relationships/tags" Target="../tags/tag219.xml" /><Relationship Id="rId8" Type="http://schemas.openxmlformats.org/officeDocument/2006/relationships/tags" Target="../tags/tag220.xml" /><Relationship Id="rId9" Type="http://schemas.openxmlformats.org/officeDocument/2006/relationships/tags" Target="../tags/tag22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21045234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提高生产线质量管理标准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生产线质量管理的现状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提高生产线质量管理标准的重要性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提高生产线质量管理标准的措施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提高生产线质量管理标准的实施步骤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提高生产线质量管理标准的预期成果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生产线质量管理的现状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生产线质量管理的定义</a:t>
            </a:r>
            <a:endParaRPr lang="zh-CN" altLang="en-US"/>
          </a:p>
        </p:txBody>
      </p:sp>
      <p:sp>
        <p:nvSpPr>
          <p:cNvPr id="104897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范围：涵盖生产过程中的各个环节，包括原材料采购、生产加工、检验检测等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定义：生产线质量管理是指在生产过程中对产品质量进行控制、管理和改进的一系列活动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目的：确保产品符合质量标准，提高生产效率和客户满意度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0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方法：采用多种管理方法和工具，如统计过程控制、质量管理体系等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生产线质量管理的现状</a:t>
            </a:r>
            <a:endParaRPr lang="zh-CN" altLang="en-US"/>
          </a:p>
        </p:txBody>
      </p:sp>
      <p:sp>
        <p:nvSpPr>
          <p:cNvPr id="104904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生产线质量管理的未来发展趋势和展望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生产线质量管理的改进措施和实施效果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生产线质量管理的现状和存在的问题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6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生产线质量管理的重要性和意义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生产线质量管理的问题</a:t>
            </a:r>
            <a:endParaRPr lang="zh-CN" altLang="en-US"/>
          </a:p>
        </p:txBody>
      </p:sp>
      <p:sp>
        <p:nvSpPr>
          <p:cNvPr id="10491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生产线流程不规范，导致产品质量不稳定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员工操作不规范，影响产品质量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2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质量检测环节不完善，导致问题产品流入市场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12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生产线设备老化，影响产品质量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提高生产线质量管理标准的重要性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提高产品质量</a:t>
            </a:r>
            <a:endParaRPr lang="zh-CN" altLang="en-US"/>
          </a:p>
        </p:txBody>
      </p:sp>
      <p:sp>
        <p:nvSpPr>
          <p:cNvPr id="104922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3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3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4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增强客户满意度，提高市场竞争力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促进企业可持续发展，提高品牌形象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4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减少缺陷和故障，提高产品可靠性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5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降低生产成本，提高生产效率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提升客户满意度</a:t>
            </a:r>
            <a:endParaRPr lang="zh-CN" altLang="en-US"/>
          </a:p>
        </p:txBody>
      </p:sp>
      <p:sp>
        <p:nvSpPr>
          <p:cNvPr id="104928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提升产品质量：通过提高生产线质量管理标准，确保产品质量的稳定性和可靠性，提高客户满意度。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降低投诉率：通过加强质量监控和改进生产流程，减少生产过程中的问题和投诉，提高客户满意度。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增强品牌形象：通过提高产品质量和客户满意度，增强品牌形象和信誉度，提高市场份额和销售额。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促进可持续发展：通过提高生产线质量管理标准，促进企业的可持续发展和长期竞争力，提高客户满意度。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降低生产成本</a:t>
            </a:r>
            <a:endParaRPr lang="zh-CN" altLang="en-US"/>
          </a:p>
        </p:txBody>
      </p:sp>
      <p:sp>
        <p:nvSpPr>
          <p:cNvPr id="104934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减少不良品率：提高生产线质量管理标准可以降低生产过程中出现不良品的概率，从而减少浪费和返工，降低生产成本。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提高生产效率：通过优化生产线流程和提高设备精度，可以提高生产效率，减少生产时间和资源消耗，进一步降低生产成本。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5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增强市场竞争力：提高生产线质量管理标准可以提高产品质量和稳定性，增强产品在市场上的竞争力，从而获得更高的市场份额和利润。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提升企业形象：通过提高生产线质量管理标准，可以提升企业的整体形象和信誉度，吸引更多的客户和合作伙伴，为企业创造更多的商业机会。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提高生产效率</a:t>
            </a:r>
            <a:endParaRPr lang="zh-CN" altLang="en-US"/>
          </a:p>
        </p:txBody>
      </p:sp>
      <p:sp>
        <p:nvSpPr>
          <p:cNvPr id="104940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减少不良品率：通过提高质量管理标准，减少生产线上的不良品，提高生产效率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降低成本：减少不良品和返工，降低生产成本，提高生产效率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提高产品质量：通过提高质量管理标准，提高产品质量，提高客户满意度，进而提高生产效率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增强企业竞争力：通过提高生产效率，降低成本，提高产品质量，增强企业竞争力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5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提高生产线质量管理标准的措施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2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制定严格的质量管理标准</a:t>
            </a:r>
            <a:endParaRPr lang="zh-CN" altLang="en-US"/>
          </a:p>
        </p:txBody>
      </p:sp>
      <p:sp>
        <p:nvSpPr>
          <p:cNvPr id="1049524" name="矩形: 圆角 23"/>
          <p:cNvSpPr/>
          <p:nvPr>
            <p:custDataLst>
              <p:tags r:id="rId2"/>
            </p:custDataLst>
          </p:nvPr>
        </p:nvSpPr>
        <p:spPr>
          <a:xfrm>
            <a:off x="838200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526" name="矩形: 圆角 24"/>
          <p:cNvSpPr/>
          <p:nvPr>
            <p:custDataLst>
              <p:tags r:id="rId3"/>
            </p:custDataLst>
          </p:nvPr>
        </p:nvSpPr>
        <p:spPr>
          <a:xfrm>
            <a:off x="966654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528" name="正文"/>
          <p:cNvSpPr txBox="1"/>
          <p:nvPr>
            <p:custDataLst>
              <p:tags r:id="rId4"/>
            </p:custDataLst>
          </p:nvPr>
        </p:nvSpPr>
        <p:spPr>
          <a:xfrm>
            <a:off x="966654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明确质量目标：制定明确、可衡量的质量目标，确保所有员工了解并遵循。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0" name="矩形: 圆角 31"/>
          <p:cNvSpPr/>
          <p:nvPr>
            <p:custDataLst>
              <p:tags r:id="rId5"/>
            </p:custDataLst>
          </p:nvPr>
        </p:nvSpPr>
        <p:spPr>
          <a:xfrm>
            <a:off x="838200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532" name="矩形: 圆角 32"/>
          <p:cNvSpPr/>
          <p:nvPr>
            <p:custDataLst>
              <p:tags r:id="rId6"/>
            </p:custDataLst>
          </p:nvPr>
        </p:nvSpPr>
        <p:spPr>
          <a:xfrm>
            <a:off x="966654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534" name="正文"/>
          <p:cNvSpPr txBox="1"/>
          <p:nvPr>
            <p:custDataLst>
              <p:tags r:id="rId7"/>
            </p:custDataLst>
          </p:nvPr>
        </p:nvSpPr>
        <p:spPr>
          <a:xfrm>
            <a:off x="966654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强化供应商管理：对供应商进行严格的筛选和评估，确保原材料和零部件的质量符合标准。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36" name="矩形: 圆角 35"/>
          <p:cNvSpPr/>
          <p:nvPr>
            <p:custDataLst>
              <p:tags r:id="rId8"/>
            </p:custDataLst>
          </p:nvPr>
        </p:nvSpPr>
        <p:spPr>
          <a:xfrm>
            <a:off x="838200" y="4594995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538" name="矩形: 圆角 36"/>
          <p:cNvSpPr/>
          <p:nvPr>
            <p:custDataLst>
              <p:tags r:id="rId9"/>
            </p:custDataLst>
          </p:nvPr>
        </p:nvSpPr>
        <p:spPr>
          <a:xfrm>
            <a:off x="966654" y="4724058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10"/>
            </p:custDataLst>
          </p:nvPr>
        </p:nvSpPr>
        <p:spPr>
          <a:xfrm>
            <a:off x="966654" y="5130729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定期评估和改进：定期对生产线质量进行评估，发现问题及时改进，不断提高质量管理水平。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42" name="矩形: 圆角 48"/>
          <p:cNvSpPr/>
          <p:nvPr>
            <p:custDataLst>
              <p:tags r:id="rId11"/>
            </p:custDataLst>
          </p:nvPr>
        </p:nvSpPr>
        <p:spPr>
          <a:xfrm>
            <a:off x="6188231" y="1501742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544" name="矩形: 圆角 49"/>
          <p:cNvSpPr/>
          <p:nvPr>
            <p:custDataLst>
              <p:tags r:id="rId12"/>
            </p:custDataLst>
          </p:nvPr>
        </p:nvSpPr>
        <p:spPr>
          <a:xfrm>
            <a:off x="6316686" y="1630805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546" name="正文"/>
          <p:cNvSpPr txBox="1"/>
          <p:nvPr>
            <p:custDataLst>
              <p:tags r:id="rId13"/>
            </p:custDataLst>
          </p:nvPr>
        </p:nvSpPr>
        <p:spPr>
          <a:xfrm>
            <a:off x="6316686" y="2037475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建立质量管理体系：建立完善的质量管理体系，包括质量策划、质量控制、质量保证和质量改进等方面。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548" name="矩形: 圆角 45"/>
          <p:cNvSpPr/>
          <p:nvPr>
            <p:custDataLst>
              <p:tags r:id="rId14"/>
            </p:custDataLst>
          </p:nvPr>
        </p:nvSpPr>
        <p:spPr>
          <a:xfrm>
            <a:off x="6188231" y="3048064"/>
            <a:ext cx="4833779" cy="1445263"/>
          </a:xfrm>
          <a:prstGeom prst="roundRect">
            <a:avLst>
              <a:gd name="adj" fmla="val 6567"/>
            </a:avLst>
          </a:prstGeom>
          <a:gradFill>
            <a:gsLst>
              <a:gs pos="0">
                <a:schemeClr val="bg1"/>
              </a:gs>
              <a:gs pos="80000">
                <a:schemeClr val="accent1">
                  <a:lumMod val="20000"/>
                  <a:lumOff val="80000"/>
                  <a:alpha val="34000"/>
                </a:schemeClr>
              </a:gs>
            </a:gsLst>
            <a:lin ang="10800000" scaled="0"/>
          </a:gradFill>
          <a:ln w="25400"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1"/>
            <a:endParaRPr lang="zh-CN" altLang="en-US"/>
          </a:p>
        </p:txBody>
      </p:sp>
      <p:sp>
        <p:nvSpPr>
          <p:cNvPr id="1049550" name="矩形: 圆角 46"/>
          <p:cNvSpPr/>
          <p:nvPr>
            <p:custDataLst>
              <p:tags r:id="rId15"/>
            </p:custDataLst>
          </p:nvPr>
        </p:nvSpPr>
        <p:spPr>
          <a:xfrm>
            <a:off x="6316686" y="3177127"/>
            <a:ext cx="1645216" cy="44868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75000">
                <a:schemeClr val="accent1">
                  <a:lumMod val="20000"/>
                  <a:lumOff val="80000"/>
                </a:schemeClr>
              </a:gs>
            </a:gsLst>
            <a:lin ang="2400000" scaled="0"/>
          </a:gradFill>
          <a:ln w="1270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70000">
                  <a:schemeClr val="accent1">
                    <a:alpha val="70000"/>
                  </a:schemeClr>
                </a:gs>
                <a:gs pos="100000">
                  <a:schemeClr val="accent1">
                    <a:lumMod val="75000"/>
                    <a:alpha val="70000"/>
                  </a:schemeClr>
                </a:gs>
              </a:gsLst>
              <a:lin ang="4800000" scaled="0"/>
            </a:gradFill>
            <a:round/>
          </a:ln>
          <a:effectLst>
            <a:outerShdw blurRad="50800" dist="114300" dir="2700000" algn="tl" rotWithShape="0">
              <a:schemeClr val="accent1"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000" b="1" spc="300">
                <a:solidFill>
                  <a:schemeClr val="accent1"/>
                </a:solidFill>
                <a:latin typeface="+mj-ea"/>
                <a:sym typeface="+mn-ea"/>
              </a:rPr>
              <a:t>添加标题</a:t>
            </a:r>
            <a:endParaRPr lang="zh-CN" altLang="en-US" sz="2000" b="1" spc="300">
              <a:solidFill>
                <a:schemeClr val="accent1"/>
              </a:solidFill>
              <a:latin typeface="+mj-ea"/>
              <a:sym typeface="+mn-ea"/>
            </a:endParaRPr>
          </a:p>
        </p:txBody>
      </p:sp>
      <p:sp>
        <p:nvSpPr>
          <p:cNvPr id="1049552" name="正文"/>
          <p:cNvSpPr txBox="1"/>
          <p:nvPr>
            <p:custDataLst>
              <p:tags r:id="rId16"/>
            </p:custDataLst>
          </p:nvPr>
        </p:nvSpPr>
        <p:spPr>
          <a:xfrm>
            <a:off x="6316686" y="3583798"/>
            <a:ext cx="5037985" cy="909779"/>
          </a:xfrm>
          <a:prstGeom prst="rect">
            <a:avLst/>
          </a:prstGeom>
          <a:noFill/>
        </p:spPr>
        <p:txBody>
          <a:bodyPr wrap="square" lIns="90000" tIns="36195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加强过程控制：对生产过程中的关键工序进行严格控制，确保产品质量稳定可靠。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加强员工培训，提高员工素质</a:t>
            </a:r>
            <a:endParaRPr lang="zh-CN" altLang="en-US"/>
          </a:p>
        </p:txBody>
      </p:sp>
      <p:sp>
        <p:nvSpPr>
          <p:cNvPr id="10495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培训方式：定期培训、在线学习、实践操作等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培训内容：操作技能、质量意识、安全意识等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培训效果评估：考试、实际操作评估等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培训与奖励机制结合：提高员工参与培训的积极性和效果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https://d.book118.com/226121045234010031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1_1"/>
  <p:tag name="KSO_WM_UNIT_INDEX" val="1_1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3_1"/>
  <p:tag name="KSO_WM_UNIT_INDEX" val="1_3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5_1"/>
  <p:tag name="KSO_WM_UNIT_INDEX" val="1_5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5_1"/>
  <p:tag name="KSO_WM_UNIT_INDEX" val="1_5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2_1"/>
  <p:tag name="KSO_WM_UNIT_INDEX" val="1_2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800000011920929,&quot;colorType&quot;:1,&quot;foreColorIndex&quot;:5,&quot;pos&quot;:0.800000011920929,&quot;transparency&quot;:0.6600000262260437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i*1_4_1"/>
  <p:tag name="KSO_WM_UNIT_INDEX" val="1_4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0.75,&quot;transparency&quot;:0}],&quot;type&quot;:3},&quot;glow&quot;:{&quot;colorType&quot;:0},&quot;line&quot;:{&quot;gradient&quot;:[{&quot;brightness&quot;:-0.25,&quot;colorType&quot;:1,&quot;foreColorIndex&quot;:5,&quot;pos&quot;:1,&quot;transparency&quot;:0.30000001192092896},{&quot;brightness&quot;:0.800000011920929,&quot;colorType&quot;:1,&quot;foreColorIndex&quot;:5,&quot;pos&quot;:0,&quot;transparency&quot;:0},{&quot;brightness&quot;:0,&quot;colorType&quot;:1,&quot;foreColorIndex&quot;:5,&quot;pos&quot;:0.699999988079071,&quot;transparency&quot;:0.30000001192092896}],&quot;type&quot;:2},&quot;shadow&quot;:{&quot;brightness&quot;:0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6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75,&quot;width&quot;:863.7220472440945}"/>
  <p:tag name="KSO_WM_TAG_VERSION" val="3.0"/>
  <p:tag name="KSO_WM_TEMPLATE_CATEGORY" val="diagram"/>
  <p:tag name="KSO_WM_TEMPLATE_INDEX" val="20231676"/>
  <p:tag name="KSO_WM_UNIT_COMPATIBLE" val="0"/>
  <p:tag name="KSO_WM_UNIT_DIAGRAM_ISNUMVISUAL" val="0"/>
  <p:tag name="KSO_WM_UNIT_DIAGRAM_ISREFERUNIT" val="0"/>
  <p:tag name="KSO_WM_UNIT_HIGHLIGHT" val="0"/>
  <p:tag name="KSO_WM_UNIT_ID" val="diagram20231676_4*l_h_f*1_4_1"/>
  <p:tag name="KSO_WM_UNIT_INDEX" val="1_4_1"/>
  <p:tag name="KSO_WM_UNIT_LAYERLEVEL" val="1_1_1"/>
  <p:tag name="KSO_WM_UNIT_NOCLEAR" val="0"/>
  <p:tag name="KSO_WM_UNIT_PRESET_TEXT" val="输入(你的)智能图形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提高生产线质量管理标准</vt:lpstr>
      <vt:lpstr>目录</vt:lpstr>
      <vt:lpstr>单击添加章节标题</vt:lpstr>
      <vt:lpstr>生产线质量管理的现状</vt:lpstr>
      <vt:lpstr>生产线质量管理的定义</vt:lpstr>
      <vt:lpstr>生产线质量管理的现状</vt:lpstr>
      <vt:lpstr>生产线质量管理的问题</vt:lpstr>
      <vt:lpstr>提高生产线质量管理标准的重要性</vt:lpstr>
      <vt:lpstr>提高产品质量</vt:lpstr>
      <vt:lpstr>提升客户满意度</vt:lpstr>
      <vt:lpstr>降低生产成本</vt:lpstr>
      <vt:lpstr>提高生产效率</vt:lpstr>
      <vt:lpstr>提高生产线质量管理标准的措施</vt:lpstr>
      <vt:lpstr>制定严格的质量管理标准</vt:lpstr>
      <vt:lpstr>加强员工培训，提高员工素质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2024-08-30T17:39:55.251</cp:lastPrinted>
  <dcterms:created xsi:type="dcterms:W3CDTF">2024-08-30T09:39:55Z</dcterms:created>
  <dcterms:modified xsi:type="dcterms:W3CDTF">2024-08-30T09:39:57Z</dcterms:modified>
</cp:coreProperties>
</file>