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D6011-9F58-4F13-8B0B-FDDC1A838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3DAB6-E09B-4C71-B14E-A06B5499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EC693-9D84-45A0-B505-C90049DC2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10C43-9B85-426F-B1A4-321E65BE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20F3C-0E68-4891-9271-FFED9714F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EE57D-B2CF-4565-85AC-CC5DE04B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D6C8D-34C3-4DB3-AD16-9389D687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7566B-EF45-4591-99E1-661279B9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09C7-92BF-41C6-A0BA-4F832504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6B48D-8504-415A-9140-ED484AE8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B3A0-7EBE-4923-9196-532A19C1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124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安全文化个人防护知识的普及与推广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个人防护知识普及现状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个人防护知识普及实践案例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个人防护知识普及的挑战与对策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安全文化是指在社会生活中，人们对待安全问题的态度、观念、行为方式及其所产生的物质和精神成果的总和。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安全文化包括安全意识、安全知识、安全技能和安全行为等多个方面，它强调以人为本，注重人的安全与健康，倡导预防为主、全员参与和持续改进的安全理念。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49" b="96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保障人的生命安全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安全文化能够提高人们的安全意识，减少事故发生的可能性，从而保障人的生命安全。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促进社会稳定和发展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安全文化的普及和推广有助于形成人人关注安全、人人参与安全管理的良好氛围，促进社会稳定和经济发展。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提升企业形象和竞争力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企业加强安全文化建设，能够提高员工的安全素质，减少事故发生的概率，从而提升企业形象和市场竞争力。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安全文化的形成是一个长期的过程，需要政府、企业、社区和家庭等各个方面的共同努力，通过宣传、教育、培训等多种手段来推动。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安全文化的形成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科技的发展，安全文化也在不断发展和完善。未来，安全文化将更加注重人的因素，强调人的安全与健康，倡导预防为主、全员参与和持续改进的安全理念。同时，安全文化还将与智能化、信息化等现代科技手段相结合，提高安全管理的效率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个人防护知识普及现状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54" r="29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指个人在工作和生活中，为了防范各种风险和危害，需要掌握和运用的各种防护技能和知识。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包括职业健康防护、劳动安全防护、消防安全防护、交通安全防护、公共卫生安全防护等多个方面。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个人防护知识的概念与分类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通过普及个人防护知识，可以使个人更加了解和掌握各种安全防护措施，提高个人安全防范意识，有效预防和减少各种安全事故的发生。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提高个人安全防范意识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个人防护知识的普及可以推动整个社会的安全文化建设，提高公众的安全素质，减少安全事故的发生，从而促进社会的和谐稳定。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通过普及个人防护知识，可以降低企业和个人的安全风险，减少因安全事故造成的经济损失，从而推动经济的持续健康发展。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个人防护知识普及的意义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目前个人防护知识的普及程度还不够广泛，很多人缺乏必要的安全防护知识和技能，容易导致安全事故的发生。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普及程度不够广泛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目前个人防护知识的宣传方式相对单一，缺乏多样性和互动性，难以吸引公众的关注和参与。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在很多企业和学校中，个人防护知识的教育培训不足，缺乏系统性和针对性，难以满足实际需求。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当前个人防护知识普及存在的问题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个人防护知识推广策略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开展宣传教育活动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政府可以组织各种形式的宣传教育活动，如安全文化月、安全知识讲座等，提高公众对个人防护知识的认知度和重视程度。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提供培训和指导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政府可以设立专门的培训机构或委托专业机构，为公众提供个人防护知识的培训和指导，提高公众的防护意识和技能水平。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制定相关法规和政策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政府可以出台相关法规和政策，明确个人防护的重要性和必要性，为推广个人防护知识提供法律保障。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政府层面的推广措施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企业应建立完善的安全规章制度，明确员工个人防护的职责和要求，确保员工能够自觉遵守相关规定。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制定企业内部安全规章制度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企业应定期为员工开展安全培训，包括个人防护知识、应急处理等方面的内容，提高员工的安全意识和应对能力。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企业应为员工配备必要的个人防护用品，如安全帽、安全带、防护服等，确保员工在工作过程中的人身安全。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配备个人防护用品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企业层面的推广措施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https://d.book118.com/226121240021010042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2024-09-09T09:06:46.413</cp:lastPrinted>
  <dcterms:created xsi:type="dcterms:W3CDTF">2024-09-09T01:06:46Z</dcterms:created>
  <dcterms:modified xsi:type="dcterms:W3CDTF">2024-09-09T01:06:48Z</dcterms:modified>
</cp:coreProperties>
</file>