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091A9-AA37-439D-9BB0-60AAD8638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BF077-6F3D-43CC-AEB3-0DC4C9AD8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AB907-670A-4330-B3D5-CF29A5544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0B2D3-F95B-4056-BC80-B643A778E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D1C2E-BD38-4074-9815-0CFF9F1CC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D2B52-8987-451E-A969-F6475059E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C97022-E138-4914-AA4D-9EC5D3D8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A9ABD-E93A-4A06-8A95-35DC783A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BB1DB-CF4D-4A56-B1F3-B1308CC34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5F250-CEF4-4B5E-9260-DD15BC234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FBDF-F3ED-4876-9204-75325BBA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2222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小学教学质量提升的师生互动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师生互动在小学教学中的重要性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当前小学师生互动现状及问题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提升小学教学质量的师生互动策略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师生互动在小学各学科教学中的应用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师生互动在小学教学评价中的体现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通过师生互动，激发学生的学习兴趣，提高教学效果和学生的学习成绩。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师生互动不仅关注学生的知识掌握，还注重学生的思维能力、创新能力和人际交往能力的培养。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师生互动能够关注到每个学生的个体差异，为每个学生提供平等的教育机会和资源。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介绍当前小学教学中师生互动的情况，包括互动的形式、频率、效果等。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师生互动的现状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分析师生互动对教学效果、学生学习成绩、学生综合素质培养等方面的影响。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师生互动对教学质量的影响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探讨如何提升小学教学中的师生互动，包括改进教学方式方法、加强教师培训、优化教学评价等方面的策略和措施。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提升师生互动的策略和措施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师生互动在小学教学中的重要性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提高学生参与度和积极性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增强学生的课堂参与度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通过师生互动，鼓励学生积极参与课堂讨论和提问，提高学生的课堂参与度。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激发学生的学习兴趣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师生互动可以引导学生探索新知识，激发学生的学习兴趣和好奇心。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提升学生的自信心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通过师生互动中的肯定和鼓励，帮助学生建立自信心，更好地面对学习挑战。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培养学生的合作精神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通过小组讨论、角色扮演等互动形式，鼓励学生之间的合作和交流，培养学生的团队合作精神。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提高学生的解决问题的能力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师生互动可以引导学生分析问题、解决问题，提高学生的思维能力和解决问题的能力。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引导学生自主学习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师生互动可以教授学生学习方法和策略，帮助学生掌握自主学习的能力。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培养学生自主学习和合作能力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提高学生的学习动力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良好的师生关系可以激发学生的学习动力，促使学生更加努力地学习。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加强师生之间的情感联系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师生互动可以增进师生之间的了解和信任，建立良好的师生关系。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增强学生的归属感和安全感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通过师生互动中的关心和支持，让学生感受到学校的温暖和归属感。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促进师生情感交流和信任建立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当前小学师生互动现状及问题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缺乏小组讨论和合作学习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小组讨论和合作学习是促进学生之间交流和合作的重要形式，但在当前小学师生互动中较少采用。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互动环节设计不足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老师在课堂上往往注重知识传授，而忽略了对互动环节的设计，使得互动形式缺乏多样性和趣味性。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问答式互动为主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当前小学师生互动的主要形式是老师提问，学生回答，形式单一，缺乏多样性。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互动形式单一，缺乏多样性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在课堂上，学生往往只是被动地接受知识，缺乏表达自己观点和想法的机会。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学生缺乏表达机会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学生缺乏提问意识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学生缺乏合作意愿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学生在课堂上很少主动提出问题或表达疑惑，导致问题得不到及时解决。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由于学生之间缺乏合作和交流，导致他们在课堂上不愿意与他人合作完成任务。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学生参与度不高，缺乏主动性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00" r="14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由于老师和学生之间的身份差异和年龄差异，导致他们之间存在一定的心理距离和隔阂。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师生之间存在心理距离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老师在课堂上往往只是关注学生的知识掌握情况，而忽略了对学生的个性和兴趣的了解，导致师生互动存在障碍。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老师缺乏对学生的了解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由于老师在课堂上往往只是传授知识，而忽略了对学生的情感关怀和支持，导致学生缺乏对老师的信任感。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学生缺乏信任感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师生互动存在障碍和隔阂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提升小学教学质量的师生互动策略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通过游戏的方式引导学生学习，让学生在轻松愉快的氛围中掌握知识。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利用游戏化教学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鼓励学生分组合作，共同完成学习任务，培养学生的团队协作能力和沟通能力。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开展小组合作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适当引入竞争机制，激发学生的学习动力，提高学生的积极性。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引入竞争机制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创新互动形式，增加多样性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https://d.book118.com/226122225120010040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2024-09-06T22:03:18.820</cp:lastPrinted>
  <dcterms:created xsi:type="dcterms:W3CDTF">2024-09-06T14:03:18Z</dcterms:created>
  <dcterms:modified xsi:type="dcterms:W3CDTF">2024-09-06T14:03:21Z</dcterms:modified>
</cp:coreProperties>
</file>