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AB90B2-8CED-4EE6-8AE0-2D7398176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FE1D48-95F7-4FD0-8FFE-C0A16FD54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BDB650-DF39-4BFF-A6E8-9DCE2323B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54D704-88E1-4C49-A3EA-2B6E8DC02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2F6A47-C8F5-4A9F-8646-EFD5A095B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124A96-2E1F-443E-BDFB-35BA362C3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451E36-FEAF-4A9A-92AA-1784A8A45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4A2246-F927-45A0-BD78-B46D37F04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2C8974-A70E-4C6B-B23E-6D67D8BE4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8FFA92-413B-4C95-A562-154A16C1F4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731510-D846-4FCE-888C-31EA35E55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6123122015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健康教育服务规范</a:t>
            </a:r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2024-01-22</a:t>
            </a:r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健康教育服务概述</a:t>
            </a:r>
          </a:p>
          <a:p>
            <a:r>
              <a:t>健康教育服务内容</a:t>
            </a:r>
          </a:p>
          <a:p>
            <a:r>
              <a:t>健康教育服务形式</a:t>
            </a:r>
          </a:p>
          <a:p>
            <a:r>
              <a:t>健康教育服务实施流程</a:t>
            </a:r>
          </a:p>
          <a:p>
            <a:r>
              <a:t>健康教育服务质量保障</a:t>
            </a:r>
          </a:p>
          <a:p>
            <a: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健康教育服务概述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健康教育服务是指通过有计划、有组织、有系统的教育活动，帮助人们获取健康知识和技能，提高健康素养，促进健康行为和生活方式形成的过程。</a:t>
            </a:r>
          </a:p>
          <a:p/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旨在通过传播健康知识，提高人们的健康意识和自我保健能力，促进个人、家庭和社会的整体健康水平提升。</a:t>
            </a:r>
          </a:p>
          <a:p/>
          <a:p/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定义</a:t>
            </a:r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目的</a:t>
            </a:r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70" r="1070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健康教育服务是预防疾病、促进健康的重要手段，对于提高人们的生命质量和健康水平具有重要意义。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通过健康教育服务，可以帮助人们树立正确的健康观念，养成良好的生活习惯，降低疾病的发生率，提高生活质量。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重要性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意义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重要性及意义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6945" b="6945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适用范围</a:t>
            </a:r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适用于各级医疗机构、学校、社区、企事业单位等场所，针对不同人群开展相应的健康教育服务。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包括儿童、青少年、成年人、老年人等不同年龄段的人群，以及不同职业、不同文化背景的人群。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适用范围和对象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健康教育服务内容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92" b="21492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宣传普及健康素养基本知识与技能，提高居民健康素养水平。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针对重点健康问题，开展专题健康讲座、健康咨询等活动。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利用各种传播媒介，如宣传册、海报、视频等，传播健康知识。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健康知识普及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指导居民合理膳食，推广平衡膳食理念和科学饮食方法。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倡导适量运动，推广适合不同人群的运动方式和锻炼方法。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宣传控烟限酒知识，帮助居民养成健康生活习惯。</a:t>
            </a:r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健康生活方式指导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提供心理咨询服务，帮助居民解决心理问题。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普及心理健康知识，提高居民心理健康意识。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开展心理健康教育和心理辅导活动，提高居民心理素质。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心理健康促进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针对老年人、儿童、孕产妇等特殊人群，提供个性化的健康教育服务。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1333" r="11333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开展特殊人群健康知识讲座和培训，提高他们自我保健能力。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关注特殊人群心理健康问题，提供心理支持和辅导服务。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特殊人群关爱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健康教育服务形式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定期举办健康知识讲座，邀请医学专家或健康教育专家进行授课，提供科学、准确的健康信息。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针对特定人群或健康问题，开展专题培训，如慢性病管理、心理健康、营养膳食等。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结合时令节气、健康日等时点，开展应季健康知识宣传和培训活动。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917" r="2091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讲座与培训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针对个体健康状况和需求，制定个性化的健康教育计划和指导方案。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通过定期随访、电话咨询等方式，持续关注个体健康改善情况，并提供必要的指导和支持。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916" r="1591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设立健康咨询台或咨询室，为个体提供一对一的健康问题解答和指导服务。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个性化咨询指导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开展健康知识竞赛、健康技能比赛等互动活动，激发公众对健康知识的兴趣和参与度。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组织健康生活方式体验活动，如健身操、瑜伽、太极等，让公众在亲身体验中感受健康生活方式带来的益处。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利用虚拟现实、增强现实等技术手段，开发健康教育互动游戏或应用程序，增加学习的趣味性和互动性。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7583" r="17583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9354" r="19354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互动体验活动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https://d.book118.com/226123122015010043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19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2024-09-10T20:55:17.265</cp:lastPrinted>
  <dcterms:created xsi:type="dcterms:W3CDTF">2024-09-10T12:55:17Z</dcterms:created>
  <dcterms:modified xsi:type="dcterms:W3CDTF">2024-09-10T12:55:19Z</dcterms:modified>
</cp:coreProperties>
</file>