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91206-EEF4-4466-B7BA-2EFEB724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45AA9-32C1-4911-9945-6624C21EF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47013-6D49-4995-ACD0-DE38B77E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17C84-3F06-4EBF-B5D4-892339CA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79284-60B0-4945-810E-18E484056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1BCB8A-AA0F-4215-9533-56D5189A8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7BB67-2773-4134-A018-08E5FF5A3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04AC1-A8CE-489A-A0B2-0760F234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5966B-8647-42DC-AB3E-2E6A82CB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56404-645D-4E6B-9869-B11ECBB5C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22780-EE97-406D-927E-0ED35CD1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25023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大学新生入学教育培训的新闻与媒体研究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新闻媒体报道入学教育培训现状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入学教育培训中新闻媒体作用探讨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案例分析：成功报道实践及其启示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挑战与对策：提升入学教育培训报道质量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总结与展望：构建良好舆论环境，助力新生顺利成长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入学教育培训背景与意义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随着高等教育普及，大学新生数量不断增加，学生群体日益多样化，入学教育培训成为高校必须面对的重要任务。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入学教育培训有助于新生更好地适应大学生活，提高学习效率和综合素质，促进学校教育教学质量的提升。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5" r="314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04" r="330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国内高校普遍重视入学教育培训，但培训内容和形式单一，缺乏针对性和实效性。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国外高校入学教育培训注重个性化、多元化和互动性，强调培养学生的自主学习和批判性思维能力。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国内外入学教育培训现状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探究大学新生入学教育培训的有效性和改进策略，为高校入学教育培训提供理论支持和实践指导。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包括入学教育培训的需求分析、内容设计、实施方式、效果评估等方面。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采用文献综述、问卷调查、访谈等多种方法，确保研究的科学性和准确性。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本次研究目的、内容和方法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新闻媒体报道入学教育培训现状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新闻媒体对大学新生入学教育培训的重视程度逐渐提高，体现在报道数量、报道深度和报道频率上。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随着社交媒体和自媒体的兴起，入学教育培训相关话题在网络上引发热烈讨论，进一步提升了新闻媒体的关注度。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新闻媒体通过专题报道、访谈、评论等多种形式，深入挖掘入学教育培训的内涵和价值，为公众提供全面、深入的报道。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新闻媒体对入学教育培训关注度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报道内容主要包括入学教育培训的政策背景、目的意义、课程设置、师资力量、实施效果等方面。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报道形式多样化，既有文字报道，也有图片、视频等多媒体报道，增强了报道的生动性和可读性。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传播渠道多元化，包括传统媒体如报纸、电视、广播等，以及新媒体如网站、微博、微信公众号等，实现了广泛传播和有效覆盖。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报道内容、形式及传播渠道分析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入学教育培训的相关报道引发了社会各界的广泛关注和积极反响，舆论普遍认为入学教育培训对于帮助新生适应大学生活、提高综合素质具有重要意义。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通过媒体报道，入学教育培训的理念和实践得到了广泛传播和推广，促进了高校之间的交流与合作。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入学教育培训的相关报道也引发了一些争议和讨论，主要集中在课程设置、培训方式、实施效果等方面，这些争议和讨论有助于推动入学教育培训的不断完善和发展。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744" r="13744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405" r="1040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舆论反响与社会影响评估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入学教育培训中新闻媒体作用探讨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宣传引导与舆论营造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新闻媒体通过报道入学教育培训中的各项活动，宣传学校的办学理念、文化传统和校园精神，帮助新生快速融入校园生活。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通过新闻报道和评论，引导新生树立正确的世界观、人生观和价值观，培养良好的道德品质和行为习惯。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新闻媒体通过报道优秀新生事迹、展示教育培训成果等方式，营造积极向上的校园氛围，激励新生努力学习、奋发向上。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弘扬校园文化与精神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树立正确价值观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营造积极氛围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信息传递与知识普及功能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及时传递政策信息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新闻媒体是学校和新生之间的重要信息传递渠道，能够及时将学校的政策、规定和通知传递给新生，帮助他们了解学校的相关要求。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普及专业知识与技能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通过新闻报道和专题介绍，向新生普及所学专业的基本知识、技能和发展趋势，为他们未来的学习和职业发展打下坚实基础。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提供生活指南与服务信息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新闻媒体还可以为新生提供校园生活指南、学习资源推荐、就业信息等服务性内容，帮助他们更好地适应校园生活。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https://d.book118.com/226125023114010052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2024-09-18T21:09:36.262</cp:lastPrinted>
  <dcterms:created xsi:type="dcterms:W3CDTF">2024-09-18T13:09:36Z</dcterms:created>
  <dcterms:modified xsi:type="dcterms:W3CDTF">2024-09-18T13:09:38Z</dcterms:modified>
</cp:coreProperties>
</file>