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E8B1032C-EA38-4F05-BA0D-38AFFFC7BED3}" styleName="Light Style 3 - Accent 6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6">
              <a:alpha val="20000"/>
            </a:schemeClr>
          </a:solidFill>
        </a:fill>
      </a:tcStyle>
    </a:band1H>
    <a:band1V>
      <a:tcStyle>
        <a:fill>
          <a:solidFill>
            <a:schemeClr val="accent6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596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7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438340DC-B881-44AA-8907-B36F899C671E}" type="doc">
      <dgm:prSet loTypeId="urn:microsoft.com/office/officeart/2005/8/layout/vList2#2" loCatId="list" qsTypeId="urn:microsoft.com/office/officeart/2005/8/quickstyle/simple1#8" qsCatId="simple" csTypeId="urn:microsoft.com/office/officeart/2005/8/colors/accent1_2#7" csCatId="accent1" phldr="1"/>
      <dgm:spPr/>
      <dgm:t>
        <a:bodyPr/>
        <a:lstStyle/>
        <a:p>
          <a:endParaRPr lang="zh-CN" altLang="en-US"/>
        </a:p>
      </dgm:t>
    </dgm:pt>
    <dgm:pt modelId="{FED54744-E6B8-4436-A980-6A6BB063E190}" type="parTrans" cxnId="{AC228309-14E9-4BF1-B255-6BB8166E701F}">
      <dgm:prSet/>
      <dgm:spPr/>
      <dgm:t>
        <a:bodyPr/>
        <a:lstStyle/>
        <a:p>
          <a:endParaRPr lang="zh-CN" altLang="en-US"/>
        </a:p>
      </dgm:t>
    </dgm:pt>
    <dgm:pt modelId="{DE7D4B79-E7E7-41F7-9209-82455C696805}">
      <dgm:prSet phldrT="[文本]" custT="1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红细胞表面有</a:t>
          </a: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蛋白</a:t>
          </a:r>
        </a:p>
      </dgm:t>
    </dgm:pt>
    <dgm:pt modelId="{7D017BC1-7A63-4F53-97AC-AEE986903C15}" type="parTrans" cxnId="{908DF57A-63BD-4544-AB6F-1EDD1686BB48}">
      <dgm:prSet/>
      <dgm:spPr/>
      <dgm:t>
        <a:bodyPr/>
        <a:lstStyle/>
        <a:p>
          <a:endParaRPr lang="zh-CN" altLang="en-US"/>
        </a:p>
      </dgm:t>
    </dgm:pt>
    <dgm:pt modelId="{AA523E39-D565-4C2A-A499-99A30DE4BA53}">
      <dgm:prSet phldrT="[文本]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20000"/>
            </a:spcAft>
          </a:pP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阳性</a:t>
          </a:r>
          <a:endParaRPr sz="2000">
            <a:latin typeface="思源黑体 CN Medium" panose="020b0600000000000000" charset="-122"/>
            <a:ea typeface="思源黑体 CN Medium" panose="020b0600000000000000" charset="-122"/>
            <a:cs typeface="思源黑体 CN Medium" panose="020b0600000000000000" charset="-122"/>
          </a:endParaRPr>
        </a:p>
      </dgm:t>
    </dgm:pt>
    <dgm:pt modelId="{FB6D4530-DBC7-4118-A1C4-5C6EC66A711D}" type="sibTrans" cxnId="{908DF57A-63BD-4544-AB6F-1EDD1686BB48}">
      <dgm:prSet/>
      <dgm:spPr/>
      <dgm:t>
        <a:bodyPr/>
        <a:lstStyle/>
        <a:p>
          <a:endParaRPr lang="zh-CN" altLang="en-US"/>
        </a:p>
      </dgm:t>
    </dgm:pt>
    <dgm:pt modelId="{6652F0E5-E5FB-4E6F-B8D7-2C76F42A709A}" type="sibTrans" cxnId="{AC228309-14E9-4BF1-B255-6BB8166E701F}">
      <dgm:prSet/>
      <dgm:spPr/>
      <dgm:t>
        <a:bodyPr/>
        <a:lstStyle/>
        <a:p>
          <a:endParaRPr lang="zh-CN" altLang="en-US"/>
        </a:p>
      </dgm:t>
    </dgm:pt>
    <dgm:pt modelId="{640CEC93-C033-440B-9E6E-B79420210443}" type="parTrans" cxnId="{9C3CCC66-46FB-4533-A075-02FD4CC01256}">
      <dgm:prSet/>
      <dgm:spPr/>
      <dgm:t>
        <a:bodyPr/>
        <a:lstStyle/>
        <a:p>
          <a:endParaRPr lang="zh-CN" altLang="en-US"/>
        </a:p>
      </dgm:t>
    </dgm:pt>
    <dgm:pt modelId="{836E363F-1936-45A2-9491-C155AC9C0358}">
      <dgm:prSet phldrT="[文本]" custT="1"/>
      <dgm:spPr/>
      <dgm:t>
        <a:bodyPr vert="horz" wrap="square"/>
        <a:lstStyle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红细胞表面没有</a:t>
          </a: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蛋白</a:t>
          </a:r>
        </a:p>
      </dgm:t>
    </dgm:pt>
    <dgm:pt modelId="{ABD86AB1-A5CC-4CB6-A390-0585BB1E704D}" type="parTrans" cxnId="{94F6E1B8-347C-4FAD-ADC2-C75347049E60}">
      <dgm:prSet/>
      <dgm:spPr/>
      <dgm:t>
        <a:bodyPr/>
        <a:lstStyle/>
        <a:p>
          <a:endParaRPr lang="zh-CN" altLang="en-US"/>
        </a:p>
      </dgm:t>
    </dgm:pt>
    <dgm:pt modelId="{8A3C9736-703D-4A45-918E-FEF79AEFFEF2}">
      <dgm:prSet phldrT="[文本]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20000"/>
            </a:spcAft>
          </a:pP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阴性血</a:t>
          </a:r>
          <a:endParaRPr sz="2000">
            <a:latin typeface="思源黑体 CN Medium" panose="020b0600000000000000" charset="-122"/>
            <a:ea typeface="思源黑体 CN Medium" panose="020b0600000000000000" charset="-122"/>
            <a:cs typeface="思源黑体 CN Medium" panose="020b0600000000000000" charset="-122"/>
          </a:endParaRPr>
        </a:p>
      </dgm:t>
    </dgm:pt>
    <dgm:pt modelId="{04C92964-A39E-4446-928A-52ACAA91DD29}" type="sibTrans" cxnId="{94F6E1B8-347C-4FAD-ADC2-C75347049E60}">
      <dgm:prSet/>
      <dgm:spPr/>
      <dgm:t>
        <a:bodyPr/>
        <a:lstStyle/>
        <a:p>
          <a:endParaRPr lang="zh-CN" altLang="en-US"/>
        </a:p>
      </dgm:t>
    </dgm:pt>
    <dgm:pt modelId="{C1DE507B-74C2-4CC3-A8EF-F6303FCA9FED}" type="sibTrans" cxnId="{9C3CCC66-46FB-4533-A075-02FD4CC01256}">
      <dgm:prSet/>
      <dgm:spPr/>
      <dgm:t>
        <a:bodyPr/>
        <a:lstStyle/>
        <a:p>
          <a:endParaRPr lang="zh-CN" altLang="en-US"/>
        </a:p>
      </dgm:t>
    </dgm:pt>
    <dgm:pt modelId="{AC67D9CE-5822-4462-8182-48F8A48368E8}" type="pres">
      <dgm:prSet presAssocID="{438340DC-B881-44AA-8907-B36F899C671E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305AF8D3-28E4-4D37-9FB8-4F1592527C89}" type="pres">
      <dgm:prSet presAssocID="{DE7D4B79-E7E7-41F7-9209-82455C696805}" presName="parentText" presStyleLbl="node1" presStyleCnt="2" custScaleY="101648" custLinFactNeighborY="3007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965E253-7843-4897-AFAE-A9F8CB809403}" type="pres">
      <dgm:prSet presAssocID="{DE7D4B79-E7E7-41F7-9209-82455C696805}" presName="childText" presStyleLbl="revTx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7E135D6-1947-47BD-B6CF-8077D923CB22}" type="pres">
      <dgm:prSet presAssocID="{836E363F-1936-45A2-9491-C155AC9C035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8915AC8-1F86-49A8-AA48-A008B69E3B2D}" type="pres">
      <dgm:prSet presAssocID="{836E363F-1936-45A2-9491-C155AC9C0358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AC228309-14E9-4BF1-B255-6BB8166E701F}" srcId="{438340DC-B881-44AA-8907-B36F899C671E}" destId="{DE7D4B79-E7E7-41F7-9209-82455C696805}" srcOrd="0" destOrd="0" parTransId="{FED54744-E6B8-4436-A980-6A6BB063E190}" sibTransId="{6652F0E5-E5FB-4E6F-B8D7-2C76F42A709A}"/>
    <dgm:cxn modelId="{908DF57A-63BD-4544-AB6F-1EDD1686BB48}" srcId="{DE7D4B79-E7E7-41F7-9209-82455C696805}" destId="{AA523E39-D565-4C2A-A499-99A30DE4BA53}" srcOrd="0" destOrd="0" parTransId="{7D017BC1-7A63-4F53-97AC-AEE986903C15}" sibTransId="{FB6D4530-DBC7-4118-A1C4-5C6EC66A711D}"/>
    <dgm:cxn modelId="{9C3CCC66-46FB-4533-A075-02FD4CC01256}" srcId="{438340DC-B881-44AA-8907-B36F899C671E}" destId="{836E363F-1936-45A2-9491-C155AC9C0358}" srcOrd="1" destOrd="0" parTransId="{640CEC93-C033-440B-9E6E-B79420210443}" sibTransId="{C1DE507B-74C2-4CC3-A8EF-F6303FCA9FED}"/>
    <dgm:cxn modelId="{94F6E1B8-347C-4FAD-ADC2-C75347049E60}" srcId="{836E363F-1936-45A2-9491-C155AC9C0358}" destId="{8A3C9736-703D-4A45-918E-FEF79AEFFEF2}" srcOrd="0" destOrd="0" parTransId="{ABD86AB1-A5CC-4CB6-A390-0585BB1E704D}" sibTransId="{04C92964-A39E-4446-928A-52ACAA91DD29}"/>
    <dgm:cxn modelId="{FC2A3DAA-FB09-4717-BBA8-492CB915612D}" type="presOf" srcId="{438340DC-B881-44AA-8907-B36F899C671E}" destId="{AC67D9CE-5822-4462-8182-48F8A48368E8}" srcOrd="0" destOrd="0" presId="urn:microsoft.com/office/officeart/2005/8/layout/vList2#2"/>
    <dgm:cxn modelId="{0B91688A-0D0B-4C4C-9DF7-332D62C913E4}" type="presParOf" srcId="{AC67D9CE-5822-4462-8182-48F8A48368E8}" destId="{305AF8D3-28E4-4D37-9FB8-4F1592527C89}" srcOrd="0" destOrd="0" presId="urn:microsoft.com/office/officeart/2005/8/layout/vList2#2"/>
    <dgm:cxn modelId="{E045D894-2350-4DAA-85F1-2D974CD554E0}" type="presOf" srcId="{DE7D4B79-E7E7-41F7-9209-82455C696805}" destId="{305AF8D3-28E4-4D37-9FB8-4F1592527C89}" srcOrd="0" destOrd="0" presId="urn:microsoft.com/office/officeart/2005/8/layout/vList2#2"/>
    <dgm:cxn modelId="{8AA62420-3D2E-4AE9-B92F-F2804D14006F}" type="presParOf" srcId="{AC67D9CE-5822-4462-8182-48F8A48368E8}" destId="{8965E253-7843-4897-AFAE-A9F8CB809403}" srcOrd="1" destOrd="0" presId="urn:microsoft.com/office/officeart/2005/8/layout/vList2#2"/>
    <dgm:cxn modelId="{751E472D-2C4C-47D6-B413-6847625F4B0B}" type="presOf" srcId="{AA523E39-D565-4C2A-A499-99A30DE4BA53}" destId="{8965E253-7843-4897-AFAE-A9F8CB809403}" srcOrd="0" destOrd="0" presId="urn:microsoft.com/office/officeart/2005/8/layout/vList2#2"/>
    <dgm:cxn modelId="{704FEBF7-ABDF-4297-90B5-40E1D7E67C8B}" type="presParOf" srcId="{AC67D9CE-5822-4462-8182-48F8A48368E8}" destId="{B7E135D6-1947-47BD-B6CF-8077D923CB22}" srcOrd="2" destOrd="0" presId="urn:microsoft.com/office/officeart/2005/8/layout/vList2#2"/>
    <dgm:cxn modelId="{BBAAD4C3-914C-4C5A-B7B5-561D90EDC634}" type="presOf" srcId="{836E363F-1936-45A2-9491-C155AC9C0358}" destId="{B7E135D6-1947-47BD-B6CF-8077D923CB22}" srcOrd="0" destOrd="0" presId="urn:microsoft.com/office/officeart/2005/8/layout/vList2#2"/>
    <dgm:cxn modelId="{24267C4C-F940-49A9-9E9E-43A96CE6D1B4}" type="presParOf" srcId="{AC67D9CE-5822-4462-8182-48F8A48368E8}" destId="{68915AC8-1F86-49A8-AA48-A008B69E3B2D}" srcOrd="3" destOrd="0" presId="urn:microsoft.com/office/officeart/2005/8/layout/vList2#2"/>
    <dgm:cxn modelId="{3A7EC933-C252-43C1-94B7-354D1E672B4B}" type="presOf" srcId="{8A3C9736-703D-4A45-918E-FEF79AEFFEF2}" destId="{68915AC8-1F86-49A8-AA48-A008B69E3B2D}" srcOrd="0" destOrd="0" presId="urn:microsoft.com/office/officeart/2005/8/layout/vList2#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48" name="组合 1"/>
      <dsp:cNvGrpSpPr/>
    </dsp:nvGrpSpPr>
    <dsp:grpSpPr>
      <a:xfrm>
        <a:off x="0" y="0"/>
        <a:ext cx="6784040" cy="4363569"/>
        <a:chExt cx="6784040" cy="4363569"/>
      </a:xfrm>
    </dsp:grpSpPr>
    <dsp:sp modelId="{305AF8D3-28E4-4D37-9FB8-4F1592527C89}">
      <dsp:nvSpPr>
        <dsp:cNvPr id="49" name="圆角矩形 2"/>
        <dsp:cNvSpPr/>
      </dsp:nvSpPr>
      <dsp:spPr bwMode="white">
        <a:xfrm>
          <a:off x="0" y="50671"/>
          <a:ext cx="6784040" cy="116073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76200" tIns="76200" rIns="76200" bIns="76200" anchor="ctr"/>
        <a:lstStyle>
          <a:lvl1pPr algn="l">
            <a:defRPr sz="6100"/>
          </a:lvl1pPr>
          <a:lvl2pPr marL="285750" indent="-285750" algn="l">
            <a:defRPr sz="4700"/>
          </a:lvl2pPr>
          <a:lvl3pPr marL="571500" indent="-285750" algn="l">
            <a:defRPr sz="4700"/>
          </a:lvl3pPr>
          <a:lvl4pPr marL="857250" indent="-285750" algn="l">
            <a:defRPr sz="4700"/>
          </a:lvl4pPr>
          <a:lvl5pPr marL="1143000" indent="-285750" algn="l">
            <a:defRPr sz="4700"/>
          </a:lvl5pPr>
          <a:lvl6pPr marL="1428750" indent="-285750" algn="l">
            <a:defRPr sz="4700"/>
          </a:lvl6pPr>
          <a:lvl7pPr marL="1714500" indent="-285750" algn="l">
            <a:defRPr sz="4700"/>
          </a:lvl7pPr>
          <a:lvl8pPr marL="2000250" indent="-285750" algn="l">
            <a:defRPr sz="4700"/>
          </a:lvl8pPr>
          <a:lvl9pPr marL="2286000" indent="-285750" algn="l">
            <a:defRPr sz="47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红细胞表面有</a:t>
          </a: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蛋白</a:t>
          </a:r>
        </a:p>
      </dsp:txBody>
      <dsp:txXfrm>
        <a:off x="56662" y="107334"/>
        <a:ext cx="6670715" cy="1047414"/>
      </dsp:txXfrm>
    </dsp:sp>
    <dsp:sp modelId="{8965E253-7843-4897-AFAE-A9F8CB809403}">
      <dsp:nvSpPr>
        <dsp:cNvPr id="50" name="矩形 3"/>
        <dsp:cNvSpPr/>
      </dsp:nvSpPr>
      <dsp:spPr bwMode="white">
        <a:xfrm>
          <a:off x="0" y="1181034"/>
          <a:ext cx="6784040" cy="101016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215393" tIns="25400" rIns="142240" bIns="25400" anchor="t"/>
        <a:lstStyle>
          <a:lvl1pPr algn="l">
            <a:defRPr sz="6100"/>
          </a:lvl1pPr>
          <a:lvl2pPr marL="285750" indent="-285750" algn="l">
            <a:defRPr sz="4700"/>
          </a:lvl2pPr>
          <a:lvl3pPr marL="571500" indent="-285750" algn="l">
            <a:defRPr sz="4700"/>
          </a:lvl3pPr>
          <a:lvl4pPr marL="857250" indent="-285750" algn="l">
            <a:defRPr sz="4700"/>
          </a:lvl4pPr>
          <a:lvl5pPr marL="1143000" indent="-285750" algn="l">
            <a:defRPr sz="4700"/>
          </a:lvl5pPr>
          <a:lvl6pPr marL="1428750" indent="-285750" algn="l">
            <a:defRPr sz="4700"/>
          </a:lvl6pPr>
          <a:lvl7pPr marL="1714500" indent="-285750" algn="l">
            <a:defRPr sz="4700"/>
          </a:lvl7pPr>
          <a:lvl8pPr marL="2000250" indent="-285750" algn="l">
            <a:defRPr sz="4700"/>
          </a:lvl8pPr>
          <a:lvl9pPr marL="2286000" indent="-285750" algn="l">
            <a:defRPr sz="4700"/>
          </a:lvl9pPr>
        </a:lstStyle>
        <a:p>
          <a:pPr marL="228600" lvl="1" indent="-2286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altLang="zh-CN" sz="2000">
              <a:solidFill>
                <a:schemeClr val="tx1"/>
              </a:solidFill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solidFill>
                <a:schemeClr val="tx1"/>
              </a:solidFill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阳性</a:t>
          </a:r>
          <a:endParaRPr sz="2000">
            <a:solidFill>
              <a:schemeClr val="tx1"/>
            </a:solidFill>
            <a:latin typeface="思源黑体 CN Medium" panose="020b0600000000000000" charset="-122"/>
            <a:ea typeface="思源黑体 CN Medium" panose="020b0600000000000000" charset="-122"/>
            <a:cs typeface="思源黑体 CN Medium" panose="020b0600000000000000" charset="-122"/>
          </a:endParaRPr>
        </a:p>
      </dsp:txBody>
      <dsp:txXfrm>
        <a:off x="0" y="1181034"/>
        <a:ext cx="6784040" cy="1010160"/>
      </dsp:txXfrm>
    </dsp:sp>
    <dsp:sp modelId="{B7E135D6-1947-47BD-B6CF-8077D923CB22}">
      <dsp:nvSpPr>
        <dsp:cNvPr id="5" name="圆角矩形 4"/>
        <dsp:cNvSpPr/>
      </dsp:nvSpPr>
      <dsp:spPr bwMode="white">
        <a:xfrm>
          <a:off x="0" y="2191194"/>
          <a:ext cx="6784040" cy="114192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76200" tIns="76200" rIns="76200" bIns="76200" anchor="ctr"/>
        <a:lstStyle>
          <a:lvl1pPr algn="l">
            <a:defRPr sz="6100"/>
          </a:lvl1pPr>
          <a:lvl2pPr marL="285750" indent="-285750" algn="l">
            <a:defRPr sz="4700"/>
          </a:lvl2pPr>
          <a:lvl3pPr marL="571500" indent="-285750" algn="l">
            <a:defRPr sz="4700"/>
          </a:lvl3pPr>
          <a:lvl4pPr marL="857250" indent="-285750" algn="l">
            <a:defRPr sz="4700"/>
          </a:lvl4pPr>
          <a:lvl5pPr marL="1143000" indent="-285750" algn="l">
            <a:defRPr sz="4700"/>
          </a:lvl5pPr>
          <a:lvl6pPr marL="1428750" indent="-285750" algn="l">
            <a:defRPr sz="4700"/>
          </a:lvl6pPr>
          <a:lvl7pPr marL="1714500" indent="-285750" algn="l">
            <a:defRPr sz="4700"/>
          </a:lvl7pPr>
          <a:lvl8pPr marL="2000250" indent="-285750" algn="l">
            <a:defRPr sz="4700"/>
          </a:lvl8pPr>
          <a:lvl9pPr marL="2286000" indent="-285750" algn="l">
            <a:defRPr sz="47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红细胞表面没有</a:t>
          </a:r>
          <a:r>
            <a:rPr lang="en-US" altLang="zh-CN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蛋白</a:t>
          </a:r>
        </a:p>
      </dsp:txBody>
      <dsp:txXfrm>
        <a:off x="55744" y="2246938"/>
        <a:ext cx="6672552" cy="1030432"/>
      </dsp:txXfrm>
    </dsp:sp>
    <dsp:sp modelId="{68915AC8-1F86-49A8-AA48-A008B69E3B2D}">
      <dsp:nvSpPr>
        <dsp:cNvPr id="6" name="矩形 5"/>
        <dsp:cNvSpPr/>
      </dsp:nvSpPr>
      <dsp:spPr bwMode="white">
        <a:xfrm>
          <a:off x="0" y="3333114"/>
          <a:ext cx="6784040" cy="101016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215393" tIns="25400" rIns="142240" bIns="25400" anchor="t"/>
        <a:lstStyle>
          <a:lvl1pPr algn="l">
            <a:defRPr sz="6100"/>
          </a:lvl1pPr>
          <a:lvl2pPr marL="285750" indent="-285750" algn="l">
            <a:defRPr sz="4700"/>
          </a:lvl2pPr>
          <a:lvl3pPr marL="571500" indent="-285750" algn="l">
            <a:defRPr sz="4700"/>
          </a:lvl3pPr>
          <a:lvl4pPr marL="857250" indent="-285750" algn="l">
            <a:defRPr sz="4700"/>
          </a:lvl4pPr>
          <a:lvl5pPr marL="1143000" indent="-285750" algn="l">
            <a:defRPr sz="4700"/>
          </a:lvl5pPr>
          <a:lvl6pPr marL="1428750" indent="-285750" algn="l">
            <a:defRPr sz="4700"/>
          </a:lvl6pPr>
          <a:lvl7pPr marL="1714500" indent="-285750" algn="l">
            <a:defRPr sz="4700"/>
          </a:lvl7pPr>
          <a:lvl8pPr marL="2000250" indent="-285750" algn="l">
            <a:defRPr sz="4700"/>
          </a:lvl8pPr>
          <a:lvl9pPr marL="2286000" indent="-285750" algn="l">
            <a:defRPr sz="4700"/>
          </a:lvl9pPr>
        </a:lstStyle>
        <a:p>
          <a:pPr marL="228600" lvl="1" indent="-2286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altLang="zh-CN" sz="2000">
              <a:solidFill>
                <a:schemeClr val="tx1"/>
              </a:solidFill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RH</a:t>
          </a:r>
          <a:r>
            <a:rPr lang="zh-CN" altLang="en-US" sz="2000">
              <a:solidFill>
                <a:schemeClr val="tx1"/>
              </a:solidFill>
              <a:latin typeface="思源黑体 CN Medium" panose="020b0600000000000000" charset="-122"/>
              <a:ea typeface="思源黑体 CN Medium" panose="020b0600000000000000" charset="-122"/>
              <a:cs typeface="思源黑体 CN Medium" panose="020b0600000000000000" charset="-122"/>
            </a:rPr>
            <a:t>阴性血</a:t>
          </a:r>
          <a:endParaRPr sz="2000">
            <a:solidFill>
              <a:schemeClr val="tx1"/>
            </a:solidFill>
            <a:latin typeface="思源黑体 CN Medium" panose="020b0600000000000000" charset="-122"/>
            <a:ea typeface="思源黑体 CN Medium" panose="020b0600000000000000" charset="-122"/>
            <a:cs typeface="思源黑体 CN Medium" panose="020b0600000000000000" charset="-122"/>
          </a:endParaRPr>
        </a:p>
      </dsp:txBody>
      <dsp:txXfrm>
        <a:off x="0" y="3333114"/>
        <a:ext cx="6784040" cy="101016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#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ChangeArrowheads="1" noTextEdit="1"/>
          </p:cNvSpPr>
          <p:nvPr>
            <p:ph type="sldImg" idx="4294967295"/>
            <p:custDataLst>
              <p:tags r:id="rId4"/>
            </p:custDataLst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12290" name="备注占位符 2"/>
          <p:cNvSpPr txBox="1">
            <a:spLocks noGrp="1" noChangeArrowheads="1"/>
          </p:cNvSpPr>
          <p:nvPr>
            <p:ph type="body" idx="6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12291" name="灯片编号占位符 3"/>
          <p:cNvSpPr>
            <a:spLocks noGrp="1" noChangeArrowheads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089444FE-42F8-4259-B44C-5BEEF0BE9B8D}" type="slidenum">
              <a:rPr lang="zh-CN" altLang="en-US" sz="1800"/>
              <a:t>1</a:t>
            </a:fld>
            <a:endParaRPr lang="zh-CN" altLang="en-US" sz="18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3009" name="幻灯片图像占位符 60417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43010" name="文本占位符 60418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zh-CN"/>
          </a:p>
        </p:txBody>
      </p:sp>
      <p:sp>
        <p:nvSpPr>
          <p:cNvPr id="43011" name="灯片编号占位符 60419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x-none" sz="1200">
                <a:latin typeface="Calibri"/>
                <a:ea typeface="宋体" panose="02010600030101010101" pitchFamily="2" charset="-122"/>
              </a:rPr>
              <a:t>9</a:t>
            </a:fld>
            <a:endParaRPr lang="zh-CN" altLang="x-none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6C296C6-2903-4EFE-B07A-3E1AAF915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3C5871D-392F-49EF-87C2-23ABF398D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5ED7B61-5462-45E8-B1F8-4FEB31AF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5D2BAEC-30C6-4633-90FF-3ED90958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3894AC3-DDD0-4913-9EE4-F33F3053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9886DDCE-BB19-4B8F-AC82-10447C2B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5D0EA3F-61F2-4339-B0CB-66DBF634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C681B3A-1895-4C40-B3B5-60915EEC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DA00D9D-BD9D-4D47-8DB6-68CE2824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1A61E2A-6A64-4360-A047-5A6792CC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FF396E0-F95D-4B01-8D1B-D67BA34F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9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1.png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image" Target="../media/image2.png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image" Target="../media/image3.jpeg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7.png" /><Relationship Id="rId11" Type="http://schemas.openxmlformats.org/officeDocument/2006/relationships/image" Target="../media/image8.svg" /><Relationship Id="rId12" Type="http://schemas.openxmlformats.org/officeDocument/2006/relationships/tags" Target="../tags/tag199.xml" /><Relationship Id="rId13" Type="http://schemas.openxmlformats.org/officeDocument/2006/relationships/image" Target="../media/image9.png" /><Relationship Id="rId14" Type="http://schemas.openxmlformats.org/officeDocument/2006/relationships/image" Target="../media/image10.svg" /><Relationship Id="rId15" Type="http://schemas.openxmlformats.org/officeDocument/2006/relationships/tags" Target="../tags/tag200.xml" /><Relationship Id="rId16" Type="http://schemas.openxmlformats.org/officeDocument/2006/relationships/image" Target="../media/image11.png" /><Relationship Id="rId17" Type="http://schemas.openxmlformats.org/officeDocument/2006/relationships/image" Target="../media/image12.svg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94.xml" /><Relationship Id="rId20" Type="http://schemas.openxmlformats.org/officeDocument/2006/relationships/image" Target="../media/image13.png" /><Relationship Id="rId21" Type="http://schemas.openxmlformats.org/officeDocument/2006/relationships/image" Target="../media/image14.svg" /><Relationship Id="rId22" Type="http://schemas.openxmlformats.org/officeDocument/2006/relationships/tags" Target="../tags/tag203.xml" /><Relationship Id="rId23" Type="http://schemas.openxmlformats.org/officeDocument/2006/relationships/image" Target="../media/image15.png" /><Relationship Id="rId24" Type="http://schemas.openxmlformats.org/officeDocument/2006/relationships/image" Target="../media/image16.svg" /><Relationship Id="rId25" Type="http://schemas.openxmlformats.org/officeDocument/2006/relationships/tags" Target="../tags/tag204.xml" /><Relationship Id="rId26" Type="http://schemas.openxmlformats.org/officeDocument/2006/relationships/image" Target="../media/image17.png" /><Relationship Id="rId27" Type="http://schemas.openxmlformats.org/officeDocument/2006/relationships/image" Target="../media/image18.svg" /><Relationship Id="rId28" Type="http://schemas.openxmlformats.org/officeDocument/2006/relationships/tags" Target="../tags/tag205.xml" /><Relationship Id="rId29" Type="http://schemas.openxmlformats.org/officeDocument/2006/relationships/image" Target="../media/image19.png" /><Relationship Id="rId3" Type="http://schemas.openxmlformats.org/officeDocument/2006/relationships/image" Target="../media/image4.jpeg" /><Relationship Id="rId30" Type="http://schemas.openxmlformats.org/officeDocument/2006/relationships/image" Target="../media/image20.svg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33" Type="http://schemas.openxmlformats.org/officeDocument/2006/relationships/tags" Target="../tags/tag208.xml" /><Relationship Id="rId34" Type="http://schemas.openxmlformats.org/officeDocument/2006/relationships/tags" Target="../tags/tag209.xml" /><Relationship Id="rId35" Type="http://schemas.openxmlformats.org/officeDocument/2006/relationships/tags" Target="../tags/tag210.xml" /><Relationship Id="rId36" Type="http://schemas.openxmlformats.org/officeDocument/2006/relationships/tags" Target="../tags/tag211.xml" /><Relationship Id="rId37" Type="http://schemas.openxmlformats.org/officeDocument/2006/relationships/tags" Target="../tags/tag212.xml" /><Relationship Id="rId38" Type="http://schemas.openxmlformats.org/officeDocument/2006/relationships/tags" Target="../tags/tag213.xml" /><Relationship Id="rId39" Type="http://schemas.openxmlformats.org/officeDocument/2006/relationships/tags" Target="../tags/tag214.xml" /><Relationship Id="rId4" Type="http://schemas.openxmlformats.org/officeDocument/2006/relationships/tags" Target="../tags/tag195.xml" /><Relationship Id="rId40" Type="http://schemas.openxmlformats.org/officeDocument/2006/relationships/tags" Target="../tags/tag215.xml" /><Relationship Id="rId41" Type="http://schemas.openxmlformats.org/officeDocument/2006/relationships/tags" Target="../tags/tag216.xml" /><Relationship Id="rId42" Type="http://schemas.openxmlformats.org/officeDocument/2006/relationships/tags" Target="../tags/tag217.xml" /><Relationship Id="rId43" Type="http://schemas.openxmlformats.org/officeDocument/2006/relationships/tags" Target="../tags/tag218.xml" /><Relationship Id="rId44" Type="http://schemas.openxmlformats.org/officeDocument/2006/relationships/tags" Target="../tags/tag219.xml" /><Relationship Id="rId45" Type="http://schemas.openxmlformats.org/officeDocument/2006/relationships/tags" Target="../tags/tag220.xml" /><Relationship Id="rId46" Type="http://schemas.openxmlformats.org/officeDocument/2006/relationships/tags" Target="../tags/tag221.xml" /><Relationship Id="rId47" Type="http://schemas.openxmlformats.org/officeDocument/2006/relationships/tags" Target="../tags/tag222.xml" /><Relationship Id="rId48" Type="http://schemas.openxmlformats.org/officeDocument/2006/relationships/tags" Target="../tags/tag223.xml" /><Relationship Id="rId49" Type="http://schemas.openxmlformats.org/officeDocument/2006/relationships/tags" Target="../tags/tag224.xml" /><Relationship Id="rId5" Type="http://schemas.openxmlformats.org/officeDocument/2006/relationships/tags" Target="../tags/tag196.xml" /><Relationship Id="rId50" Type="http://schemas.openxmlformats.org/officeDocument/2006/relationships/tags" Target="../tags/tag225.xml" /><Relationship Id="rId51" Type="http://schemas.openxmlformats.org/officeDocument/2006/relationships/image" Target="../media/image21.jpeg" /><Relationship Id="rId52" Type="http://schemas.openxmlformats.org/officeDocument/2006/relationships/tags" Target="../tags/tag226.xml" /><Relationship Id="rId53" Type="http://schemas.openxmlformats.org/officeDocument/2006/relationships/tags" Target="../tags/tag227.xml" /><Relationship Id="rId54" Type="http://schemas.openxmlformats.org/officeDocument/2006/relationships/tags" Target="../tags/tag228.xml" /><Relationship Id="rId55" Type="http://schemas.openxmlformats.org/officeDocument/2006/relationships/tags" Target="../tags/tag229.xml" /><Relationship Id="rId56" Type="http://schemas.openxmlformats.org/officeDocument/2006/relationships/tags" Target="../tags/tag230.xml" /><Relationship Id="rId57" Type="http://schemas.openxmlformats.org/officeDocument/2006/relationships/tags" Target="../tags/tag231.xml" /><Relationship Id="rId58" Type="http://schemas.openxmlformats.org/officeDocument/2006/relationships/tags" Target="../tags/tag232.xml" /><Relationship Id="rId59" Type="http://schemas.openxmlformats.org/officeDocument/2006/relationships/tags" Target="../tags/tag233.xml" /><Relationship Id="rId6" Type="http://schemas.openxmlformats.org/officeDocument/2006/relationships/tags" Target="../tags/tag197.xml" /><Relationship Id="rId60" Type="http://schemas.openxmlformats.org/officeDocument/2006/relationships/tags" Target="../tags/tag234.xml" /><Relationship Id="rId61" Type="http://schemas.openxmlformats.org/officeDocument/2006/relationships/tags" Target="../tags/tag235.xml" /><Relationship Id="rId62" Type="http://schemas.openxmlformats.org/officeDocument/2006/relationships/tags" Target="../tags/tag236.xml" /><Relationship Id="rId63" Type="http://schemas.openxmlformats.org/officeDocument/2006/relationships/tags" Target="../tags/tag237.xml" /><Relationship Id="rId64" Type="http://schemas.openxmlformats.org/officeDocument/2006/relationships/tags" Target="../tags/tag238.xml" /><Relationship Id="rId65" Type="http://schemas.openxmlformats.org/officeDocument/2006/relationships/image" Target="../media/image22.png" /><Relationship Id="rId66" Type="http://schemas.openxmlformats.org/officeDocument/2006/relationships/tags" Target="../tags/tag239.xml" /><Relationship Id="rId67" Type="http://schemas.openxmlformats.org/officeDocument/2006/relationships/tags" Target="../tags/tag240.xml" /><Relationship Id="rId68" Type="http://schemas.openxmlformats.org/officeDocument/2006/relationships/tags" Target="../tags/tag241.xml" /><Relationship Id="rId69" Type="http://schemas.openxmlformats.org/officeDocument/2006/relationships/tags" Target="../tags/tag242.xml" /><Relationship Id="rId7" Type="http://schemas.openxmlformats.org/officeDocument/2006/relationships/image" Target="../media/image5.png" /><Relationship Id="rId70" Type="http://schemas.openxmlformats.org/officeDocument/2006/relationships/tags" Target="../tags/tag243.xml" /><Relationship Id="rId8" Type="http://schemas.openxmlformats.org/officeDocument/2006/relationships/image" Target="../media/image6.svg" /><Relationship Id="rId9" Type="http://schemas.openxmlformats.org/officeDocument/2006/relationships/tags" Target="../tags/tag1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50.xml" /><Relationship Id="rId100" Type="http://schemas.openxmlformats.org/officeDocument/2006/relationships/tags" Target="../tags/tag323.xml" /><Relationship Id="rId101" Type="http://schemas.openxmlformats.org/officeDocument/2006/relationships/image" Target="../media/image22.png" /><Relationship Id="rId102" Type="http://schemas.openxmlformats.org/officeDocument/2006/relationships/tags" Target="../tags/tag324.xml" /><Relationship Id="rId103" Type="http://schemas.openxmlformats.org/officeDocument/2006/relationships/tags" Target="../tags/tag325.xml" /><Relationship Id="rId104" Type="http://schemas.openxmlformats.org/officeDocument/2006/relationships/tags" Target="../tags/tag326.xml" /><Relationship Id="rId105" Type="http://schemas.openxmlformats.org/officeDocument/2006/relationships/tags" Target="../tags/tag327.xml" /><Relationship Id="rId106" Type="http://schemas.openxmlformats.org/officeDocument/2006/relationships/tags" Target="../tags/tag328.xml" /><Relationship Id="rId107" Type="http://schemas.openxmlformats.org/officeDocument/2006/relationships/tags" Target="../tags/tag329.xml" /><Relationship Id="rId108" Type="http://schemas.openxmlformats.org/officeDocument/2006/relationships/tags" Target="../tags/tag330.xml" /><Relationship Id="rId109" Type="http://schemas.openxmlformats.org/officeDocument/2006/relationships/tags" Target="../tags/tag331.xml" /><Relationship Id="rId11" Type="http://schemas.openxmlformats.org/officeDocument/2006/relationships/tags" Target="../tags/tag251.xml" /><Relationship Id="rId110" Type="http://schemas.openxmlformats.org/officeDocument/2006/relationships/tags" Target="../tags/tag332.xml" /><Relationship Id="rId12" Type="http://schemas.openxmlformats.org/officeDocument/2006/relationships/image" Target="../media/image5.png" /><Relationship Id="rId13" Type="http://schemas.openxmlformats.org/officeDocument/2006/relationships/image" Target="../media/image6.svg" /><Relationship Id="rId14" Type="http://schemas.openxmlformats.org/officeDocument/2006/relationships/tags" Target="../tags/tag25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253.xml" /><Relationship Id="rId18" Type="http://schemas.openxmlformats.org/officeDocument/2006/relationships/image" Target="../media/image9.png" /><Relationship Id="rId19" Type="http://schemas.openxmlformats.org/officeDocument/2006/relationships/image" Target="../media/image10.svg" /><Relationship Id="rId2" Type="http://schemas.openxmlformats.org/officeDocument/2006/relationships/tags" Target="../tags/tag244.xml" /><Relationship Id="rId20" Type="http://schemas.openxmlformats.org/officeDocument/2006/relationships/tags" Target="../tags/tag254.xml" /><Relationship Id="rId21" Type="http://schemas.openxmlformats.org/officeDocument/2006/relationships/image" Target="../media/image11.png" /><Relationship Id="rId22" Type="http://schemas.openxmlformats.org/officeDocument/2006/relationships/image" Target="../media/image12.svg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image" Target="../media/image13.png" /><Relationship Id="rId26" Type="http://schemas.openxmlformats.org/officeDocument/2006/relationships/image" Target="../media/image14.svg" /><Relationship Id="rId27" Type="http://schemas.openxmlformats.org/officeDocument/2006/relationships/tags" Target="../tags/tag257.xml" /><Relationship Id="rId28" Type="http://schemas.openxmlformats.org/officeDocument/2006/relationships/image" Target="../media/image15.png" /><Relationship Id="rId29" Type="http://schemas.openxmlformats.org/officeDocument/2006/relationships/image" Target="../media/image16.svg" /><Relationship Id="rId3" Type="http://schemas.openxmlformats.org/officeDocument/2006/relationships/image" Target="../media/image4.jpeg" /><Relationship Id="rId30" Type="http://schemas.openxmlformats.org/officeDocument/2006/relationships/tags" Target="../tags/tag258.xml" /><Relationship Id="rId31" Type="http://schemas.openxmlformats.org/officeDocument/2006/relationships/image" Target="../media/image17.png" /><Relationship Id="rId32" Type="http://schemas.openxmlformats.org/officeDocument/2006/relationships/image" Target="../media/image18.svg" /><Relationship Id="rId33" Type="http://schemas.openxmlformats.org/officeDocument/2006/relationships/tags" Target="../tags/tag259.xml" /><Relationship Id="rId34" Type="http://schemas.openxmlformats.org/officeDocument/2006/relationships/image" Target="../media/image19.png" /><Relationship Id="rId35" Type="http://schemas.openxmlformats.org/officeDocument/2006/relationships/image" Target="../media/image20.svg" /><Relationship Id="rId36" Type="http://schemas.openxmlformats.org/officeDocument/2006/relationships/tags" Target="../tags/tag260.xml" /><Relationship Id="rId37" Type="http://schemas.openxmlformats.org/officeDocument/2006/relationships/tags" Target="../tags/tag261.xml" /><Relationship Id="rId38" Type="http://schemas.openxmlformats.org/officeDocument/2006/relationships/tags" Target="../tags/tag262.xml" /><Relationship Id="rId39" Type="http://schemas.openxmlformats.org/officeDocument/2006/relationships/tags" Target="../tags/tag263.xml" /><Relationship Id="rId4" Type="http://schemas.openxmlformats.org/officeDocument/2006/relationships/tags" Target="../tags/tag245.xml" /><Relationship Id="rId40" Type="http://schemas.openxmlformats.org/officeDocument/2006/relationships/tags" Target="../tags/tag264.xml" /><Relationship Id="rId41" Type="http://schemas.openxmlformats.org/officeDocument/2006/relationships/tags" Target="../tags/tag265.xml" /><Relationship Id="rId42" Type="http://schemas.openxmlformats.org/officeDocument/2006/relationships/tags" Target="../tags/tag266.xml" /><Relationship Id="rId43" Type="http://schemas.openxmlformats.org/officeDocument/2006/relationships/tags" Target="../tags/tag267.xml" /><Relationship Id="rId44" Type="http://schemas.openxmlformats.org/officeDocument/2006/relationships/tags" Target="../tags/tag268.xml" /><Relationship Id="rId45" Type="http://schemas.openxmlformats.org/officeDocument/2006/relationships/tags" Target="../tags/tag269.xml" /><Relationship Id="rId46" Type="http://schemas.openxmlformats.org/officeDocument/2006/relationships/tags" Target="../tags/tag270.xml" /><Relationship Id="rId47" Type="http://schemas.openxmlformats.org/officeDocument/2006/relationships/tags" Target="../tags/tag271.xml" /><Relationship Id="rId48" Type="http://schemas.openxmlformats.org/officeDocument/2006/relationships/tags" Target="../tags/tag272.xml" /><Relationship Id="rId49" Type="http://schemas.openxmlformats.org/officeDocument/2006/relationships/tags" Target="../tags/tag273.xml" /><Relationship Id="rId5" Type="http://schemas.openxmlformats.org/officeDocument/2006/relationships/tags" Target="../tags/tag246.xml" /><Relationship Id="rId50" Type="http://schemas.openxmlformats.org/officeDocument/2006/relationships/tags" Target="../tags/tag274.xml" /><Relationship Id="rId51" Type="http://schemas.openxmlformats.org/officeDocument/2006/relationships/tags" Target="../tags/tag275.xml" /><Relationship Id="rId52" Type="http://schemas.openxmlformats.org/officeDocument/2006/relationships/tags" Target="../tags/tag276.xml" /><Relationship Id="rId53" Type="http://schemas.openxmlformats.org/officeDocument/2006/relationships/tags" Target="../tags/tag277.xml" /><Relationship Id="rId54" Type="http://schemas.openxmlformats.org/officeDocument/2006/relationships/tags" Target="../tags/tag278.xml" /><Relationship Id="rId55" Type="http://schemas.openxmlformats.org/officeDocument/2006/relationships/tags" Target="../tags/tag279.xml" /><Relationship Id="rId56" Type="http://schemas.openxmlformats.org/officeDocument/2006/relationships/tags" Target="../tags/tag280.xml" /><Relationship Id="rId57" Type="http://schemas.openxmlformats.org/officeDocument/2006/relationships/tags" Target="../tags/tag281.xml" /><Relationship Id="rId58" Type="http://schemas.openxmlformats.org/officeDocument/2006/relationships/tags" Target="../tags/tag282.xml" /><Relationship Id="rId59" Type="http://schemas.openxmlformats.org/officeDocument/2006/relationships/tags" Target="../tags/tag283.xml" /><Relationship Id="rId6" Type="http://schemas.openxmlformats.org/officeDocument/2006/relationships/tags" Target="../tags/tag247.xml" /><Relationship Id="rId60" Type="http://schemas.openxmlformats.org/officeDocument/2006/relationships/tags" Target="../tags/tag284.xml" /><Relationship Id="rId61" Type="http://schemas.openxmlformats.org/officeDocument/2006/relationships/tags" Target="../tags/tag285.xml" /><Relationship Id="rId62" Type="http://schemas.openxmlformats.org/officeDocument/2006/relationships/tags" Target="../tags/tag286.xml" /><Relationship Id="rId63" Type="http://schemas.openxmlformats.org/officeDocument/2006/relationships/tags" Target="../tags/tag287.xml" /><Relationship Id="rId64" Type="http://schemas.openxmlformats.org/officeDocument/2006/relationships/tags" Target="../tags/tag288.xml" /><Relationship Id="rId65" Type="http://schemas.openxmlformats.org/officeDocument/2006/relationships/tags" Target="../tags/tag289.xml" /><Relationship Id="rId66" Type="http://schemas.openxmlformats.org/officeDocument/2006/relationships/tags" Target="../tags/tag290.xml" /><Relationship Id="rId67" Type="http://schemas.openxmlformats.org/officeDocument/2006/relationships/tags" Target="../tags/tag291.xml" /><Relationship Id="rId68" Type="http://schemas.openxmlformats.org/officeDocument/2006/relationships/tags" Target="../tags/tag292.xml" /><Relationship Id="rId69" Type="http://schemas.openxmlformats.org/officeDocument/2006/relationships/tags" Target="../tags/tag293.xml" /><Relationship Id="rId7" Type="http://schemas.openxmlformats.org/officeDocument/2006/relationships/image" Target="../media/image21.jpeg" /><Relationship Id="rId70" Type="http://schemas.openxmlformats.org/officeDocument/2006/relationships/tags" Target="../tags/tag294.xml" /><Relationship Id="rId71" Type="http://schemas.openxmlformats.org/officeDocument/2006/relationships/tags" Target="../tags/tag295.xml" /><Relationship Id="rId72" Type="http://schemas.openxmlformats.org/officeDocument/2006/relationships/tags" Target="../tags/tag296.xml" /><Relationship Id="rId73" Type="http://schemas.openxmlformats.org/officeDocument/2006/relationships/tags" Target="../tags/tag297.xml" /><Relationship Id="rId74" Type="http://schemas.openxmlformats.org/officeDocument/2006/relationships/tags" Target="../tags/tag298.xml" /><Relationship Id="rId75" Type="http://schemas.openxmlformats.org/officeDocument/2006/relationships/tags" Target="../tags/tag299.xml" /><Relationship Id="rId76" Type="http://schemas.openxmlformats.org/officeDocument/2006/relationships/tags" Target="../tags/tag300.xml" /><Relationship Id="rId77" Type="http://schemas.openxmlformats.org/officeDocument/2006/relationships/tags" Target="../tags/tag301.xml" /><Relationship Id="rId78" Type="http://schemas.openxmlformats.org/officeDocument/2006/relationships/tags" Target="../tags/tag302.xml" /><Relationship Id="rId79" Type="http://schemas.openxmlformats.org/officeDocument/2006/relationships/tags" Target="../tags/tag303.xml" /><Relationship Id="rId8" Type="http://schemas.openxmlformats.org/officeDocument/2006/relationships/tags" Target="../tags/tag248.xml" /><Relationship Id="rId80" Type="http://schemas.openxmlformats.org/officeDocument/2006/relationships/tags" Target="../tags/tag304.xml" /><Relationship Id="rId81" Type="http://schemas.openxmlformats.org/officeDocument/2006/relationships/tags" Target="../tags/tag305.xml" /><Relationship Id="rId82" Type="http://schemas.openxmlformats.org/officeDocument/2006/relationships/tags" Target="../tags/tag306.xml" /><Relationship Id="rId83" Type="http://schemas.openxmlformats.org/officeDocument/2006/relationships/tags" Target="../tags/tag307.xml" /><Relationship Id="rId84" Type="http://schemas.openxmlformats.org/officeDocument/2006/relationships/tags" Target="../tags/tag308.xml" /><Relationship Id="rId85" Type="http://schemas.openxmlformats.org/officeDocument/2006/relationships/tags" Target="../tags/tag309.xml" /><Relationship Id="rId86" Type="http://schemas.openxmlformats.org/officeDocument/2006/relationships/tags" Target="../tags/tag310.xml" /><Relationship Id="rId87" Type="http://schemas.openxmlformats.org/officeDocument/2006/relationships/tags" Target="../tags/tag311.xml" /><Relationship Id="rId88" Type="http://schemas.openxmlformats.org/officeDocument/2006/relationships/tags" Target="../tags/tag312.xml" /><Relationship Id="rId89" Type="http://schemas.openxmlformats.org/officeDocument/2006/relationships/tags" Target="../tags/tag313.xml" /><Relationship Id="rId9" Type="http://schemas.openxmlformats.org/officeDocument/2006/relationships/tags" Target="../tags/tag249.xml" /><Relationship Id="rId90" Type="http://schemas.openxmlformats.org/officeDocument/2006/relationships/image" Target="../media/image23.jpeg" /><Relationship Id="rId91" Type="http://schemas.openxmlformats.org/officeDocument/2006/relationships/tags" Target="../tags/tag314.xml" /><Relationship Id="rId92" Type="http://schemas.openxmlformats.org/officeDocument/2006/relationships/tags" Target="../tags/tag315.xml" /><Relationship Id="rId93" Type="http://schemas.openxmlformats.org/officeDocument/2006/relationships/tags" Target="../tags/tag316.xml" /><Relationship Id="rId94" Type="http://schemas.openxmlformats.org/officeDocument/2006/relationships/tags" Target="../tags/tag317.xml" /><Relationship Id="rId95" Type="http://schemas.openxmlformats.org/officeDocument/2006/relationships/tags" Target="../tags/tag318.xml" /><Relationship Id="rId96" Type="http://schemas.openxmlformats.org/officeDocument/2006/relationships/tags" Target="../tags/tag319.xml" /><Relationship Id="rId97" Type="http://schemas.openxmlformats.org/officeDocument/2006/relationships/tags" Target="../tags/tag320.xml" /><Relationship Id="rId98" Type="http://schemas.openxmlformats.org/officeDocument/2006/relationships/tags" Target="../tags/tag321.xml" /><Relationship Id="rId99" Type="http://schemas.openxmlformats.org/officeDocument/2006/relationships/tags" Target="../tags/tag3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tags" Target="../tags/tag341.xml" /><Relationship Id="rId13" Type="http://schemas.openxmlformats.org/officeDocument/2006/relationships/image" Target="../media/image5.png" /><Relationship Id="rId14" Type="http://schemas.openxmlformats.org/officeDocument/2006/relationships/image" Target="../media/image6.svg" /><Relationship Id="rId15" Type="http://schemas.openxmlformats.org/officeDocument/2006/relationships/tags" Target="../tags/tag342.xml" /><Relationship Id="rId16" Type="http://schemas.openxmlformats.org/officeDocument/2006/relationships/image" Target="../media/image7.png" /><Relationship Id="rId17" Type="http://schemas.openxmlformats.org/officeDocument/2006/relationships/image" Target="../media/image8.svg" /><Relationship Id="rId18" Type="http://schemas.openxmlformats.org/officeDocument/2006/relationships/tags" Target="../tags/tag343.xml" /><Relationship Id="rId19" Type="http://schemas.openxmlformats.org/officeDocument/2006/relationships/image" Target="../media/image9.png" /><Relationship Id="rId2" Type="http://schemas.openxmlformats.org/officeDocument/2006/relationships/tags" Target="../tags/tag333.xml" /><Relationship Id="rId20" Type="http://schemas.openxmlformats.org/officeDocument/2006/relationships/image" Target="../media/image10.svg" /><Relationship Id="rId21" Type="http://schemas.openxmlformats.org/officeDocument/2006/relationships/tags" Target="../tags/tag344.xml" /><Relationship Id="rId22" Type="http://schemas.openxmlformats.org/officeDocument/2006/relationships/image" Target="../media/image11.png" /><Relationship Id="rId23" Type="http://schemas.openxmlformats.org/officeDocument/2006/relationships/image" Target="../media/image12.svg" /><Relationship Id="rId24" Type="http://schemas.openxmlformats.org/officeDocument/2006/relationships/tags" Target="../tags/tag345.xml" /><Relationship Id="rId25" Type="http://schemas.openxmlformats.org/officeDocument/2006/relationships/tags" Target="../tags/tag346.xml" /><Relationship Id="rId26" Type="http://schemas.openxmlformats.org/officeDocument/2006/relationships/image" Target="../media/image13.png" /><Relationship Id="rId27" Type="http://schemas.openxmlformats.org/officeDocument/2006/relationships/image" Target="../media/image14.svg" /><Relationship Id="rId28" Type="http://schemas.openxmlformats.org/officeDocument/2006/relationships/tags" Target="../tags/tag347.xml" /><Relationship Id="rId29" Type="http://schemas.openxmlformats.org/officeDocument/2006/relationships/image" Target="../media/image15.png" /><Relationship Id="rId3" Type="http://schemas.openxmlformats.org/officeDocument/2006/relationships/image" Target="../media/image4.jpeg" /><Relationship Id="rId30" Type="http://schemas.openxmlformats.org/officeDocument/2006/relationships/image" Target="../media/image16.svg" /><Relationship Id="rId31" Type="http://schemas.openxmlformats.org/officeDocument/2006/relationships/tags" Target="../tags/tag348.xml" /><Relationship Id="rId32" Type="http://schemas.openxmlformats.org/officeDocument/2006/relationships/image" Target="../media/image17.png" /><Relationship Id="rId33" Type="http://schemas.openxmlformats.org/officeDocument/2006/relationships/image" Target="../media/image18.svg" /><Relationship Id="rId34" Type="http://schemas.openxmlformats.org/officeDocument/2006/relationships/tags" Target="../tags/tag349.xml" /><Relationship Id="rId35" Type="http://schemas.openxmlformats.org/officeDocument/2006/relationships/image" Target="../media/image19.png" /><Relationship Id="rId36" Type="http://schemas.openxmlformats.org/officeDocument/2006/relationships/image" Target="../media/image20.svg" /><Relationship Id="rId37" Type="http://schemas.openxmlformats.org/officeDocument/2006/relationships/tags" Target="../tags/tag350.xml" /><Relationship Id="rId38" Type="http://schemas.openxmlformats.org/officeDocument/2006/relationships/tags" Target="../tags/tag351.xml" /><Relationship Id="rId39" Type="http://schemas.openxmlformats.org/officeDocument/2006/relationships/tags" Target="../tags/tag352.xml" /><Relationship Id="rId4" Type="http://schemas.openxmlformats.org/officeDocument/2006/relationships/tags" Target="../tags/tag334.xml" /><Relationship Id="rId40" Type="http://schemas.openxmlformats.org/officeDocument/2006/relationships/tags" Target="../tags/tag353.xml" /><Relationship Id="rId41" Type="http://schemas.openxmlformats.org/officeDocument/2006/relationships/tags" Target="../tags/tag354.xml" /><Relationship Id="rId42" Type="http://schemas.openxmlformats.org/officeDocument/2006/relationships/tags" Target="../tags/tag355.xml" /><Relationship Id="rId43" Type="http://schemas.openxmlformats.org/officeDocument/2006/relationships/tags" Target="../tags/tag356.xml" /><Relationship Id="rId44" Type="http://schemas.openxmlformats.org/officeDocument/2006/relationships/tags" Target="../tags/tag357.xml" /><Relationship Id="rId45" Type="http://schemas.openxmlformats.org/officeDocument/2006/relationships/tags" Target="../tags/tag358.xml" /><Relationship Id="rId46" Type="http://schemas.openxmlformats.org/officeDocument/2006/relationships/tags" Target="../tags/tag359.xml" /><Relationship Id="rId47" Type="http://schemas.openxmlformats.org/officeDocument/2006/relationships/tags" Target="../tags/tag360.xml" /><Relationship Id="rId48" Type="http://schemas.openxmlformats.org/officeDocument/2006/relationships/tags" Target="../tags/tag361.xml" /><Relationship Id="rId49" Type="http://schemas.openxmlformats.org/officeDocument/2006/relationships/tags" Target="../tags/tag362.xml" /><Relationship Id="rId5" Type="http://schemas.openxmlformats.org/officeDocument/2006/relationships/tags" Target="../tags/tag335.xml" /><Relationship Id="rId50" Type="http://schemas.openxmlformats.org/officeDocument/2006/relationships/tags" Target="../tags/tag363.xml" /><Relationship Id="rId51" Type="http://schemas.openxmlformats.org/officeDocument/2006/relationships/tags" Target="../tags/tag364.xml" /><Relationship Id="rId52" Type="http://schemas.openxmlformats.org/officeDocument/2006/relationships/image" Target="../media/image24.png" /><Relationship Id="rId53" Type="http://schemas.openxmlformats.org/officeDocument/2006/relationships/tags" Target="../tags/tag365.xml" /><Relationship Id="rId54" Type="http://schemas.openxmlformats.org/officeDocument/2006/relationships/tags" Target="../tags/tag366.xml" /><Relationship Id="rId55" Type="http://schemas.openxmlformats.org/officeDocument/2006/relationships/tags" Target="../tags/tag367.xml" /><Relationship Id="rId56" Type="http://schemas.openxmlformats.org/officeDocument/2006/relationships/tags" Target="../tags/tag368.xml" /><Relationship Id="rId57" Type="http://schemas.openxmlformats.org/officeDocument/2006/relationships/tags" Target="../tags/tag369.xml" /><Relationship Id="rId58" Type="http://schemas.openxmlformats.org/officeDocument/2006/relationships/tags" Target="../tags/tag370.xml" /><Relationship Id="rId59" Type="http://schemas.openxmlformats.org/officeDocument/2006/relationships/tags" Target="../tags/tag371.xml" /><Relationship Id="rId6" Type="http://schemas.openxmlformats.org/officeDocument/2006/relationships/tags" Target="../tags/tag336.xml" /><Relationship Id="rId60" Type="http://schemas.openxmlformats.org/officeDocument/2006/relationships/image" Target="../media/image25.png" /><Relationship Id="rId61" Type="http://schemas.openxmlformats.org/officeDocument/2006/relationships/tags" Target="../tags/tag372.xml" /><Relationship Id="rId62" Type="http://schemas.openxmlformats.org/officeDocument/2006/relationships/tags" Target="../tags/tag373.xml" /><Relationship Id="rId63" Type="http://schemas.openxmlformats.org/officeDocument/2006/relationships/image" Target="../media/image22.png" /><Relationship Id="rId64" Type="http://schemas.openxmlformats.org/officeDocument/2006/relationships/tags" Target="../tags/tag374.xml" /><Relationship Id="rId65" Type="http://schemas.openxmlformats.org/officeDocument/2006/relationships/tags" Target="../tags/tag375.xml" /><Relationship Id="rId66" Type="http://schemas.openxmlformats.org/officeDocument/2006/relationships/tags" Target="../tags/tag376.xml" /><Relationship Id="rId67" Type="http://schemas.openxmlformats.org/officeDocument/2006/relationships/tags" Target="../tags/tag377.xml" /><Relationship Id="rId68" Type="http://schemas.openxmlformats.org/officeDocument/2006/relationships/tags" Target="../tags/tag378.xml" /><Relationship Id="rId69" Type="http://schemas.openxmlformats.org/officeDocument/2006/relationships/tags" Target="../tags/tag379.xml" /><Relationship Id="rId7" Type="http://schemas.openxmlformats.org/officeDocument/2006/relationships/tags" Target="../tags/tag337.xml" /><Relationship Id="rId70" Type="http://schemas.openxmlformats.org/officeDocument/2006/relationships/tags" Target="../tags/tag380.xml" /><Relationship Id="rId71" Type="http://schemas.openxmlformats.org/officeDocument/2006/relationships/tags" Target="../tags/tag381.xml" /><Relationship Id="rId72" Type="http://schemas.openxmlformats.org/officeDocument/2006/relationships/tags" Target="../tags/tag382.xml" /><Relationship Id="rId73" Type="http://schemas.openxmlformats.org/officeDocument/2006/relationships/tags" Target="../tags/tag383.xml" /><Relationship Id="rId74" Type="http://schemas.openxmlformats.org/officeDocument/2006/relationships/tags" Target="../tags/tag384.xml" /><Relationship Id="rId75" Type="http://schemas.openxmlformats.org/officeDocument/2006/relationships/tags" Target="../tags/tag385.xml" /><Relationship Id="rId76" Type="http://schemas.openxmlformats.org/officeDocument/2006/relationships/tags" Target="../tags/tag386.xml" /><Relationship Id="rId77" Type="http://schemas.openxmlformats.org/officeDocument/2006/relationships/tags" Target="../tags/tag387.xml" /><Relationship Id="rId8" Type="http://schemas.openxmlformats.org/officeDocument/2006/relationships/image" Target="../media/image21.jpeg" /><Relationship Id="rId9" Type="http://schemas.openxmlformats.org/officeDocument/2006/relationships/tags" Target="../tags/tag3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6.xml" /><Relationship Id="rId11" Type="http://schemas.openxmlformats.org/officeDocument/2006/relationships/tags" Target="../tags/tag397.xml" /><Relationship Id="rId12" Type="http://schemas.openxmlformats.org/officeDocument/2006/relationships/tags" Target="../tags/tag398.xml" /><Relationship Id="rId13" Type="http://schemas.openxmlformats.org/officeDocument/2006/relationships/tags" Target="../tags/tag399.xml" /><Relationship Id="rId14" Type="http://schemas.openxmlformats.org/officeDocument/2006/relationships/tags" Target="../tags/tag400.xml" /><Relationship Id="rId15" Type="http://schemas.openxmlformats.org/officeDocument/2006/relationships/tags" Target="../tags/tag401.xml" /><Relationship Id="rId16" Type="http://schemas.openxmlformats.org/officeDocument/2006/relationships/tags" Target="../tags/tag402.xml" /><Relationship Id="rId17" Type="http://schemas.openxmlformats.org/officeDocument/2006/relationships/tags" Target="../tags/tag403.xml" /><Relationship Id="rId18" Type="http://schemas.openxmlformats.org/officeDocument/2006/relationships/tags" Target="../tags/tag404.xml" /><Relationship Id="rId19" Type="http://schemas.openxmlformats.org/officeDocument/2006/relationships/tags" Target="../tags/tag405.xml" /><Relationship Id="rId2" Type="http://schemas.openxmlformats.org/officeDocument/2006/relationships/tags" Target="../tags/tag388.xml" /><Relationship Id="rId20" Type="http://schemas.openxmlformats.org/officeDocument/2006/relationships/tags" Target="../tags/tag406.xml" /><Relationship Id="rId3" Type="http://schemas.openxmlformats.org/officeDocument/2006/relationships/tags" Target="../tags/tag389.xml" /><Relationship Id="rId4" Type="http://schemas.openxmlformats.org/officeDocument/2006/relationships/tags" Target="../tags/tag390.xml" /><Relationship Id="rId5" Type="http://schemas.openxmlformats.org/officeDocument/2006/relationships/tags" Target="../tags/tag391.xml" /><Relationship Id="rId6" Type="http://schemas.openxmlformats.org/officeDocument/2006/relationships/tags" Target="../tags/tag392.xml" /><Relationship Id="rId7" Type="http://schemas.openxmlformats.org/officeDocument/2006/relationships/tags" Target="../tags/tag393.xml" /><Relationship Id="rId8" Type="http://schemas.openxmlformats.org/officeDocument/2006/relationships/tags" Target="../tags/tag394.xml" /><Relationship Id="rId9" Type="http://schemas.openxmlformats.org/officeDocument/2006/relationships/tags" Target="../tags/tag3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5.xml" /><Relationship Id="rId2" Type="http://schemas.openxmlformats.org/officeDocument/2006/relationships/tags" Target="../tags/tag407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Relationship Id="rId6" Type="http://schemas.openxmlformats.org/officeDocument/2006/relationships/tags" Target="../tags/tag411.xml" /><Relationship Id="rId7" Type="http://schemas.openxmlformats.org/officeDocument/2006/relationships/tags" Target="../tags/tag412.xml" /><Relationship Id="rId8" Type="http://schemas.openxmlformats.org/officeDocument/2006/relationships/tags" Target="../tags/tag413.xml" /><Relationship Id="rId9" Type="http://schemas.openxmlformats.org/officeDocument/2006/relationships/tags" Target="../tags/tag4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13" Type="http://schemas.openxmlformats.org/officeDocument/2006/relationships/image" Target="../media/image26.jpeg" /><Relationship Id="rId14" Type="http://schemas.openxmlformats.org/officeDocument/2006/relationships/tags" Target="../tags/tag430.xml" /><Relationship Id="rId15" Type="http://schemas.openxmlformats.org/officeDocument/2006/relationships/tags" Target="../tags/tag431.xml" /><Relationship Id="rId16" Type="http://schemas.openxmlformats.org/officeDocument/2006/relationships/tags" Target="../tags/tag432.xml" /><Relationship Id="rId17" Type="http://schemas.openxmlformats.org/officeDocument/2006/relationships/tags" Target="../tags/tag433.xml" /><Relationship Id="rId18" Type="http://schemas.openxmlformats.org/officeDocument/2006/relationships/tags" Target="../tags/tag434.xml" /><Relationship Id="rId19" Type="http://schemas.openxmlformats.org/officeDocument/2006/relationships/tags" Target="../tags/tag43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436.xml" /><Relationship Id="rId21" Type="http://schemas.openxmlformats.org/officeDocument/2006/relationships/tags" Target="../tags/tag437.xml" /><Relationship Id="rId22" Type="http://schemas.openxmlformats.org/officeDocument/2006/relationships/tags" Target="../tags/tag438.xml" /><Relationship Id="rId23" Type="http://schemas.openxmlformats.org/officeDocument/2006/relationships/tags" Target="../tags/tag439.xml" /><Relationship Id="rId24" Type="http://schemas.openxmlformats.org/officeDocument/2006/relationships/tags" Target="../tags/tag440.xml" /><Relationship Id="rId25" Type="http://schemas.openxmlformats.org/officeDocument/2006/relationships/tags" Target="../tags/tag441.xml" /><Relationship Id="rId26" Type="http://schemas.openxmlformats.org/officeDocument/2006/relationships/tags" Target="../tags/tag442.xml" /><Relationship Id="rId27" Type="http://schemas.openxmlformats.org/officeDocument/2006/relationships/tags" Target="../tags/tag443.xml" /><Relationship Id="rId28" Type="http://schemas.openxmlformats.org/officeDocument/2006/relationships/tags" Target="../tags/tag444.xml" /><Relationship Id="rId29" Type="http://schemas.openxmlformats.org/officeDocument/2006/relationships/tags" Target="../tags/tag445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tags" Target="../tags/tag424.xml" /><Relationship Id="rId8" Type="http://schemas.openxmlformats.org/officeDocument/2006/relationships/tags" Target="../tags/tag425.xml" /><Relationship Id="rId9" Type="http://schemas.openxmlformats.org/officeDocument/2006/relationships/tags" Target="../tags/tag4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46.xml" /><Relationship Id="rId3" Type="http://schemas.openxmlformats.org/officeDocument/2006/relationships/image" Target="../media/image27.jpeg" /><Relationship Id="rId4" Type="http://schemas.openxmlformats.org/officeDocument/2006/relationships/tags" Target="../tags/tag447.xml" /><Relationship Id="rId5" Type="http://schemas.openxmlformats.org/officeDocument/2006/relationships/tags" Target="../tags/tag4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9.png" /><Relationship Id="rId11" Type="http://schemas.openxmlformats.org/officeDocument/2006/relationships/tags" Target="../tags/tag456.xml" /><Relationship Id="rId12" Type="http://schemas.openxmlformats.org/officeDocument/2006/relationships/tags" Target="../tags/tag457.xml" /><Relationship Id="rId13" Type="http://schemas.openxmlformats.org/officeDocument/2006/relationships/image" Target="../media/image30.png" /><Relationship Id="rId14" Type="http://schemas.openxmlformats.org/officeDocument/2006/relationships/tags" Target="../tags/tag458.xml" /><Relationship Id="rId15" Type="http://schemas.openxmlformats.org/officeDocument/2006/relationships/image" Target="../media/image31.png" /><Relationship Id="rId16" Type="http://schemas.openxmlformats.org/officeDocument/2006/relationships/tags" Target="../tags/tag459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image" Target="../media/image28.jpeg" /><Relationship Id="rId8" Type="http://schemas.openxmlformats.org/officeDocument/2006/relationships/tags" Target="../tags/tag454.xml" /><Relationship Id="rId9" Type="http://schemas.openxmlformats.org/officeDocument/2006/relationships/tags" Target="../tags/tag4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6.xml" /><Relationship Id="rId11" Type="http://schemas.openxmlformats.org/officeDocument/2006/relationships/image" Target="../media/image31.png" /><Relationship Id="rId12" Type="http://schemas.openxmlformats.org/officeDocument/2006/relationships/tags" Target="../tags/tag467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image" Target="../media/image29.png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image" Target="../media/image3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8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image" Target="../media/image32.png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image" Target="../media/image33.png" /><Relationship Id="rId15" Type="http://schemas.openxmlformats.org/officeDocument/2006/relationships/tags" Target="../tags/tag509.xml" /><Relationship Id="rId16" Type="http://schemas.openxmlformats.org/officeDocument/2006/relationships/tags" Target="../tags/tag510.xml" /><Relationship Id="rId17" Type="http://schemas.openxmlformats.org/officeDocument/2006/relationships/tags" Target="../tags/tag511.xml" /><Relationship Id="rId18" Type="http://schemas.openxmlformats.org/officeDocument/2006/relationships/tags" Target="../tags/tag512.xml" /><Relationship Id="rId19" Type="http://schemas.openxmlformats.org/officeDocument/2006/relationships/tags" Target="../tags/tag513.xml" /><Relationship Id="rId2" Type="http://schemas.openxmlformats.org/officeDocument/2006/relationships/tags" Target="../tags/tag498.xml" /><Relationship Id="rId20" Type="http://schemas.openxmlformats.org/officeDocument/2006/relationships/tags" Target="../tags/tag514.xml" /><Relationship Id="rId21" Type="http://schemas.openxmlformats.org/officeDocument/2006/relationships/image" Target="../media/image34.png" /><Relationship Id="rId22" Type="http://schemas.openxmlformats.org/officeDocument/2006/relationships/tags" Target="../tags/tag515.xml" /><Relationship Id="rId23" Type="http://schemas.openxmlformats.org/officeDocument/2006/relationships/tags" Target="../tags/tag516.xml" /><Relationship Id="rId24" Type="http://schemas.openxmlformats.org/officeDocument/2006/relationships/tags" Target="../tags/tag517.xml" /><Relationship Id="rId25" Type="http://schemas.openxmlformats.org/officeDocument/2006/relationships/tags" Target="../tags/tag518.xml" /><Relationship Id="rId26" Type="http://schemas.openxmlformats.org/officeDocument/2006/relationships/tags" Target="../tags/tag519.xml" /><Relationship Id="rId27" Type="http://schemas.openxmlformats.org/officeDocument/2006/relationships/tags" Target="../tags/tag520.xml" /><Relationship Id="rId28" Type="http://schemas.openxmlformats.org/officeDocument/2006/relationships/tags" Target="../tags/tag521.xml" /><Relationship Id="rId29" Type="http://schemas.openxmlformats.org/officeDocument/2006/relationships/tags" Target="../tags/tag522.xml" /><Relationship Id="rId3" Type="http://schemas.openxmlformats.org/officeDocument/2006/relationships/image" Target="../media/image32.png" /><Relationship Id="rId30" Type="http://schemas.openxmlformats.org/officeDocument/2006/relationships/tags" Target="../tags/tag523.xml" /><Relationship Id="rId31" Type="http://schemas.openxmlformats.org/officeDocument/2006/relationships/tags" Target="../tags/tag524.xml" /><Relationship Id="rId32" Type="http://schemas.openxmlformats.org/officeDocument/2006/relationships/tags" Target="../tags/tag525.xml" /><Relationship Id="rId33" Type="http://schemas.openxmlformats.org/officeDocument/2006/relationships/tags" Target="../tags/tag526.xml" /><Relationship Id="rId34" Type="http://schemas.openxmlformats.org/officeDocument/2006/relationships/tags" Target="../tags/tag527.xml" /><Relationship Id="rId35" Type="http://schemas.openxmlformats.org/officeDocument/2006/relationships/tags" Target="../tags/tag528.xml" /><Relationship Id="rId36" Type="http://schemas.openxmlformats.org/officeDocument/2006/relationships/tags" Target="../tags/tag529.xml" /><Relationship Id="rId37" Type="http://schemas.openxmlformats.org/officeDocument/2006/relationships/tags" Target="../tags/tag530.xml" /><Relationship Id="rId38" Type="http://schemas.openxmlformats.org/officeDocument/2006/relationships/tags" Target="../tags/tag531.xml" /><Relationship Id="rId39" Type="http://schemas.openxmlformats.org/officeDocument/2006/relationships/tags" Target="../tags/tag532.xml" /><Relationship Id="rId4" Type="http://schemas.openxmlformats.org/officeDocument/2006/relationships/tags" Target="../tags/tag499.xml" /><Relationship Id="rId40" Type="http://schemas.openxmlformats.org/officeDocument/2006/relationships/tags" Target="../tags/tag533.xml" /><Relationship Id="rId41" Type="http://schemas.openxmlformats.org/officeDocument/2006/relationships/tags" Target="../tags/tag534.xml" /><Relationship Id="rId42" Type="http://schemas.openxmlformats.org/officeDocument/2006/relationships/tags" Target="../tags/tag535.xml" /><Relationship Id="rId43" Type="http://schemas.openxmlformats.org/officeDocument/2006/relationships/tags" Target="../tags/tag536.xml" /><Relationship Id="rId44" Type="http://schemas.openxmlformats.org/officeDocument/2006/relationships/tags" Target="../tags/tag537.xml" /><Relationship Id="rId45" Type="http://schemas.openxmlformats.org/officeDocument/2006/relationships/tags" Target="../tags/tag538.xml" /><Relationship Id="rId46" Type="http://schemas.openxmlformats.org/officeDocument/2006/relationships/tags" Target="../tags/tag539.xml" /><Relationship Id="rId47" Type="http://schemas.openxmlformats.org/officeDocument/2006/relationships/tags" Target="../tags/tag540.xml" /><Relationship Id="rId48" Type="http://schemas.openxmlformats.org/officeDocument/2006/relationships/tags" Target="../tags/tag541.xml" /><Relationship Id="rId49" Type="http://schemas.openxmlformats.org/officeDocument/2006/relationships/tags" Target="../tags/tag542.xml" /><Relationship Id="rId5" Type="http://schemas.openxmlformats.org/officeDocument/2006/relationships/tags" Target="../tags/tag500.xml" /><Relationship Id="rId50" Type="http://schemas.openxmlformats.org/officeDocument/2006/relationships/tags" Target="../tags/tag543.xml" /><Relationship Id="rId51" Type="http://schemas.openxmlformats.org/officeDocument/2006/relationships/tags" Target="../tags/tag544.xml" /><Relationship Id="rId52" Type="http://schemas.openxmlformats.org/officeDocument/2006/relationships/tags" Target="../tags/tag545.xml" /><Relationship Id="rId53" Type="http://schemas.openxmlformats.org/officeDocument/2006/relationships/tags" Target="../tags/tag546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6.jpeg" /><Relationship Id="rId11" Type="http://schemas.openxmlformats.org/officeDocument/2006/relationships/tags" Target="../tags/tag553.xml" /><Relationship Id="rId12" Type="http://schemas.openxmlformats.org/officeDocument/2006/relationships/image" Target="../media/image37.png" /><Relationship Id="rId13" Type="http://schemas.openxmlformats.org/officeDocument/2006/relationships/tags" Target="../tags/tag554.xml" /><Relationship Id="rId14" Type="http://schemas.openxmlformats.org/officeDocument/2006/relationships/tags" Target="../tags/tag555.xml" /><Relationship Id="rId2" Type="http://schemas.openxmlformats.org/officeDocument/2006/relationships/tags" Target="../tags/tag547.xml" /><Relationship Id="rId3" Type="http://schemas.openxmlformats.org/officeDocument/2006/relationships/image" Target="../media/image32.png" /><Relationship Id="rId4" Type="http://schemas.openxmlformats.org/officeDocument/2006/relationships/tags" Target="../tags/tag548.xml" /><Relationship Id="rId5" Type="http://schemas.openxmlformats.org/officeDocument/2006/relationships/image" Target="../media/image35.png" /><Relationship Id="rId6" Type="http://schemas.openxmlformats.org/officeDocument/2006/relationships/tags" Target="../tags/tag549.xml" /><Relationship Id="rId7" Type="http://schemas.openxmlformats.org/officeDocument/2006/relationships/tags" Target="../tags/tag550.xml" /><Relationship Id="rId8" Type="http://schemas.openxmlformats.org/officeDocument/2006/relationships/tags" Target="../tags/tag551.xml" /><Relationship Id="rId9" Type="http://schemas.openxmlformats.org/officeDocument/2006/relationships/tags" Target="../tags/tag5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diagramData" Target="../diagrams/data1.xml" /><Relationship Id="rId11" Type="http://schemas.openxmlformats.org/officeDocument/2006/relationships/diagramLayout" Target="../diagrams/layout1.xml" /><Relationship Id="rId12" Type="http://schemas.openxmlformats.org/officeDocument/2006/relationships/diagramQuickStyle" Target="../diagrams/quickStyle1.xml" /><Relationship Id="rId13" Type="http://schemas.openxmlformats.org/officeDocument/2006/relationships/diagramColors" Target="../diagrams/colors1.xml" /><Relationship Id="rId14" Type="http://schemas.openxmlformats.org/officeDocument/2006/relationships/tags" Target="../tags/tag561.xml" /><Relationship Id="rId2" Type="http://schemas.openxmlformats.org/officeDocument/2006/relationships/tags" Target="../tags/tag556.xml" /><Relationship Id="rId3" Type="http://schemas.openxmlformats.org/officeDocument/2006/relationships/image" Target="../media/image32.png" /><Relationship Id="rId4" Type="http://schemas.openxmlformats.org/officeDocument/2006/relationships/tags" Target="../tags/tag557.xml" /><Relationship Id="rId5" Type="http://schemas.openxmlformats.org/officeDocument/2006/relationships/image" Target="../media/image38.png" /><Relationship Id="rId6" Type="http://schemas.openxmlformats.org/officeDocument/2006/relationships/tags" Target="../tags/tag558.xml" /><Relationship Id="rId7" Type="http://schemas.openxmlformats.org/officeDocument/2006/relationships/tags" Target="../tags/tag559.xml" /><Relationship Id="rId8" Type="http://schemas.openxmlformats.org/officeDocument/2006/relationships/tags" Target="../tags/tag560.xml" /><Relationship Id="rId9" Type="http://schemas.microsoft.com/office/2007/relationships/diagramDrawing" Target="../diagrams/drawing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62.xml" /><Relationship Id="rId3" Type="http://schemas.openxmlformats.org/officeDocument/2006/relationships/tags" Target="../tags/tag563.xml" /><Relationship Id="rId4" Type="http://schemas.openxmlformats.org/officeDocument/2006/relationships/tags" Target="../tags/tag564.xml" /><Relationship Id="rId5" Type="http://schemas.openxmlformats.org/officeDocument/2006/relationships/tags" Target="../tags/tag56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72.xml" /><Relationship Id="rId11" Type="http://schemas.openxmlformats.org/officeDocument/2006/relationships/tags" Target="../tags/tag573.xml" /><Relationship Id="rId12" Type="http://schemas.openxmlformats.org/officeDocument/2006/relationships/tags" Target="../tags/tag574.xml" /><Relationship Id="rId13" Type="http://schemas.openxmlformats.org/officeDocument/2006/relationships/tags" Target="../tags/tag575.xml" /><Relationship Id="rId14" Type="http://schemas.openxmlformats.org/officeDocument/2006/relationships/tags" Target="../tags/tag576.xml" /><Relationship Id="rId15" Type="http://schemas.openxmlformats.org/officeDocument/2006/relationships/tags" Target="../tags/tag577.xml" /><Relationship Id="rId16" Type="http://schemas.openxmlformats.org/officeDocument/2006/relationships/tags" Target="../tags/tag578.xml" /><Relationship Id="rId17" Type="http://schemas.openxmlformats.org/officeDocument/2006/relationships/tags" Target="../tags/tag579.xml" /><Relationship Id="rId18" Type="http://schemas.openxmlformats.org/officeDocument/2006/relationships/tags" Target="../tags/tag580.xml" /><Relationship Id="rId19" Type="http://schemas.openxmlformats.org/officeDocument/2006/relationships/tags" Target="../tags/tag581.xml" /><Relationship Id="rId2" Type="http://schemas.openxmlformats.org/officeDocument/2006/relationships/tags" Target="../tags/tag566.xml" /><Relationship Id="rId20" Type="http://schemas.openxmlformats.org/officeDocument/2006/relationships/tags" Target="../tags/tag582.xml" /><Relationship Id="rId21" Type="http://schemas.openxmlformats.org/officeDocument/2006/relationships/tags" Target="../tags/tag583.xml" /><Relationship Id="rId22" Type="http://schemas.openxmlformats.org/officeDocument/2006/relationships/tags" Target="../tags/tag584.xml" /><Relationship Id="rId23" Type="http://schemas.openxmlformats.org/officeDocument/2006/relationships/tags" Target="../tags/tag585.xml" /><Relationship Id="rId24" Type="http://schemas.openxmlformats.org/officeDocument/2006/relationships/tags" Target="../tags/tag586.xml" /><Relationship Id="rId25" Type="http://schemas.openxmlformats.org/officeDocument/2006/relationships/tags" Target="../tags/tag587.xml" /><Relationship Id="rId26" Type="http://schemas.openxmlformats.org/officeDocument/2006/relationships/tags" Target="../tags/tag588.xml" /><Relationship Id="rId27" Type="http://schemas.openxmlformats.org/officeDocument/2006/relationships/tags" Target="../tags/tag589.xml" /><Relationship Id="rId3" Type="http://schemas.openxmlformats.org/officeDocument/2006/relationships/tags" Target="../tags/tag567.xml" /><Relationship Id="rId4" Type="http://schemas.openxmlformats.org/officeDocument/2006/relationships/tags" Target="../tags/tag568.xml" /><Relationship Id="rId5" Type="http://schemas.openxmlformats.org/officeDocument/2006/relationships/tags" Target="../tags/tag569.xml" /><Relationship Id="rId6" Type="http://schemas.openxmlformats.org/officeDocument/2006/relationships/image" Target="../media/image39.png" /><Relationship Id="rId7" Type="http://schemas.openxmlformats.org/officeDocument/2006/relationships/tags" Target="../tags/tag570.xml" /><Relationship Id="rId8" Type="http://schemas.openxmlformats.org/officeDocument/2006/relationships/image" Target="../media/image40.png" /><Relationship Id="rId9" Type="http://schemas.openxmlformats.org/officeDocument/2006/relationships/tags" Target="../tags/tag57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90.xml" /><Relationship Id="rId3" Type="http://schemas.openxmlformats.org/officeDocument/2006/relationships/tags" Target="../tags/tag591.xml" /><Relationship Id="rId4" Type="http://schemas.openxmlformats.org/officeDocument/2006/relationships/tags" Target="../tags/tag592.xml" /><Relationship Id="rId5" Type="http://schemas.openxmlformats.org/officeDocument/2006/relationships/image" Target="../media/image41.jpeg" /><Relationship Id="rId6" Type="http://schemas.openxmlformats.org/officeDocument/2006/relationships/tags" Target="../tags/tag59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94.xml" /><Relationship Id="rId3" Type="http://schemas.openxmlformats.org/officeDocument/2006/relationships/tags" Target="../tags/tag595.xml" /><Relationship Id="rId4" Type="http://schemas.openxmlformats.org/officeDocument/2006/relationships/hyperlink" Target="https://d.book118.com/2261310452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1266" name="组合 8" title=""/>
          <p:cNvGrpSpPr/>
          <p:nvPr>
            <p:custDataLst>
              <p:tags r:id="rId4"/>
            </p:custDataLst>
          </p:nvPr>
        </p:nvGrpSpPr>
        <p:grpSpPr>
          <a:xfrm>
            <a:off x="0" y="1479054"/>
            <a:ext cx="12192000" cy="1902558"/>
            <a:chOff x="1166004" y="1819070"/>
            <a:chExt cx="3962083" cy="1902859"/>
          </a:xfrm>
        </p:grpSpPr>
        <p:sp>
          <p:nvSpPr>
            <p:cNvPr id="11267" name="矩形 24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1166004" y="1819070"/>
              <a:ext cx="3962083" cy="499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150000"/>
                </a:lnSpc>
              </a:pPr>
              <a:r>
                <a:rPr lang="zh-CN" altLang="en-US" sz="2000" b="1" smtClean="0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第四单</a:t>
              </a:r>
              <a:r>
                <a:rPr lang="zh-CN" altLang="en-US" sz="2000" b="1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元 </a:t>
              </a:r>
              <a:r>
                <a:rPr lang="zh-CN" altLang="en-US" sz="1200" b="1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● </a:t>
              </a:r>
              <a:r>
                <a:rPr lang="zh-CN" altLang="en-US" sz="2000" b="1" smtClean="0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第四章 </a:t>
              </a:r>
              <a:r>
                <a:rPr lang="zh-CN" altLang="en-US" sz="1200" b="1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●</a:t>
              </a:r>
              <a:r>
                <a:rPr lang="zh-CN" altLang="en-US" sz="2000" b="1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 </a:t>
              </a:r>
              <a:r>
                <a:rPr lang="zh-CN" altLang="en-US" sz="2000" b="1" smtClean="0">
                  <a:solidFill>
                    <a:srgbClr val="00B0F0"/>
                  </a:solidFill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第四节</a:t>
              </a:r>
              <a:endParaRPr lang="zh-CN" altLang="en-US" sz="2000" b="1" smtClean="0">
                <a:solidFill>
                  <a:srgbClr val="00B0F0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endParaRPr>
            </a:p>
          </p:txBody>
        </p:sp>
        <p:sp>
          <p:nvSpPr>
            <p:cNvPr id="11268" name="TextBox 2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168125" y="2613758"/>
              <a:ext cx="3959962" cy="1108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66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微软雅黑"/>
                </a:rPr>
                <a:t>输血与血型</a:t>
              </a:r>
              <a:endParaRPr lang="zh-CN" altLang="en-US" sz="66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>
            <p:custDataLst>
              <p:tags r:id="rId3"/>
            </p:custDataLst>
          </p:nvPr>
        </p:nvGrpSpPr>
        <p:grpSpPr>
          <a:xfrm>
            <a:off x="1785163" y="851564"/>
            <a:ext cx="8688878" cy="5228602"/>
            <a:chOff x="1040227" y="713383"/>
            <a:chExt cx="7057503" cy="4902546"/>
          </a:xfrm>
        </p:grpSpPr>
        <p:sp>
          <p:nvSpPr>
            <p:cNvPr id="5" name="圆角矩形 4"/>
            <p:cNvSpPr/>
            <p:nvPr>
              <p:custDataLst>
                <p:tags r:id="rId4"/>
              </p:custDataLst>
            </p:nvPr>
          </p:nvSpPr>
          <p:spPr>
            <a:xfrm>
              <a:off x="1040227" y="1796373"/>
              <a:ext cx="7057503" cy="3819556"/>
            </a:xfrm>
            <a:prstGeom prst="roundRect">
              <a:avLst/>
            </a:prstGeom>
            <a:noFill/>
            <a:ln w="12700" cap="flat" cmpd="sng" algn="ctr">
              <a:solidFill>
                <a:srgbClr val="A5A5A5">
                  <a:lumMod val="50000"/>
                </a:srgbClr>
              </a:solidFill>
              <a:prstDash val="sysDot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endParaRPr lang="zh-CN" altLang="en-US" sz="2600" kern="0">
                <a:solidFill>
                  <a:prstClr val="white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pic>
          <p:nvPicPr>
            <p:cNvPr id="13318" name="Picture 6" descr="D:\下载图片\图片1\资料卡 (3).png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 bwMode="auto">
            <a:xfrm>
              <a:off x="1040227" y="713383"/>
              <a:ext cx="1828800" cy="1425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" name="文本框 10241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613024" y="2975610"/>
            <a:ext cx="7116763" cy="25285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spcBef>
                <a:spcPct val="20000"/>
              </a:spcBef>
            </a:pPr>
            <a:r>
              <a:rPr lang="en-US" altLang="zh-CN" sz="2400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自主学习</a:t>
            </a:r>
            <a:endParaRPr lang="en-US" altLang="zh-CN" sz="2400" smtClean="0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</a:pPr>
            <a:r>
              <a:rPr lang="en-US" altLang="zh-CN" sz="2400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</a:t>
            </a:r>
            <a:r>
              <a:rPr lang="en-US" sz="2400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.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了解血型发现过程</a:t>
            </a:r>
            <a:r>
              <a:rPr lang="en-US" altLang="zh-CN" sz="2400">
                <a:latin typeface="Times New Roman" panose="02020603050405020304" pitchFamily="18" charset="0"/>
                <a:ea typeface="微软雅黑"/>
                <a:sym typeface="+mn-ea"/>
              </a:rPr>
              <a:t>,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说出</a:t>
            </a:r>
            <a:r>
              <a:rPr lang="en-US" altLang="zh-CN" sz="2400">
                <a:latin typeface="Times New Roman" panose="02020603050405020304" pitchFamily="18" charset="0"/>
                <a:ea typeface="微软雅黑"/>
                <a:sym typeface="+mn-ea"/>
              </a:rPr>
              <a:t>ABO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血型的种类</a:t>
            </a:r>
            <a:endParaRPr lang="zh-CN" altLang="en-US" sz="2400">
              <a:latin typeface="Times New Roman" panose="02020603050405020304" pitchFamily="18" charset="0"/>
              <a:ea typeface="微软雅黑"/>
            </a:endParaRP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</a:pPr>
            <a:r>
              <a:rPr lang="en-US" sz="2400">
                <a:latin typeface="Times New Roman" panose="02020603050405020304" pitchFamily="18" charset="0"/>
                <a:ea typeface="微软雅黑"/>
                <a:sym typeface="+mn-ea"/>
              </a:rPr>
              <a:t>2.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概述输血与血型的关系</a:t>
            </a:r>
            <a:r>
              <a:rPr lang="en-US" altLang="zh-CN" sz="2400">
                <a:latin typeface="Times New Roman" panose="02020603050405020304" pitchFamily="18" charset="0"/>
                <a:ea typeface="微软雅黑"/>
                <a:sym typeface="+mn-ea"/>
              </a:rPr>
              <a:t>,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认同同型输血</a:t>
            </a:r>
            <a:endParaRPr lang="zh-CN" altLang="en-US" sz="2400">
              <a:latin typeface="Times New Roman" panose="02020603050405020304" pitchFamily="18" charset="0"/>
              <a:ea typeface="微软雅黑"/>
            </a:endParaRP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</a:pPr>
            <a:r>
              <a:rPr lang="en-US" sz="2400">
                <a:latin typeface="Times New Roman" panose="02020603050405020304" pitchFamily="18" charset="0"/>
                <a:ea typeface="微软雅黑"/>
                <a:sym typeface="+mn-ea"/>
              </a:rPr>
              <a:t>3.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概述人体的血量</a:t>
            </a:r>
            <a:r>
              <a:rPr lang="en-US" altLang="zh-CN" sz="2400">
                <a:latin typeface="Times New Roman" panose="02020603050405020304" pitchFamily="18" charset="0"/>
                <a:ea typeface="微软雅黑"/>
                <a:sym typeface="+mn-ea"/>
              </a:rPr>
              <a:t>,</a:t>
            </a:r>
            <a:r>
              <a:rPr lang="zh-CN" altLang="en-US" sz="2400">
                <a:latin typeface="Times New Roman" panose="02020603050405020304" pitchFamily="18" charset="0"/>
                <a:ea typeface="微软雅黑"/>
                <a:sym typeface="+mn-ea"/>
              </a:rPr>
              <a:t>认同无偿献血</a:t>
            </a:r>
            <a:r>
              <a:rPr lang="zh-CN" sz="2400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。</a:t>
            </a:r>
            <a:endParaRPr lang="zh-CN" sz="2400" smtClean="0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圆角矩形 3" title=""/>
          <p:cNvSpPr/>
          <p:nvPr>
            <p:custDataLst>
              <p:tags r:id="rId3"/>
            </p:custDataLst>
          </p:nvPr>
        </p:nvSpPr>
        <p:spPr>
          <a:xfrm>
            <a:off x="374015" y="796925"/>
            <a:ext cx="11443970" cy="5669915"/>
          </a:xfrm>
          <a:prstGeom prst="roundRect">
            <a:avLst>
              <a:gd name="adj" fmla="val 357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69545" y="159385"/>
            <a:ext cx="7937500" cy="637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  <a:scene3d>
              <a:camera prst="orthographicFront">
                <a:rot lat="0" lon="0" rev="0"/>
              </a:camera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kern="0">
                <a:solidFill>
                  <a:srgbClr val="FF0000"/>
                </a:solidFill>
                <a:latin typeface="锐字巅峰粗黑简1.0" panose="02000500000000000000" charset="-122"/>
                <a:ea typeface="锐字巅峰粗黑简1.0" panose="02000500000000000000" charset="-122"/>
                <a:cs typeface="+mj-cs"/>
              </a:rPr>
              <a:t>一、人体到底有多少血？</a:t>
            </a:r>
            <a:endParaRPr lang="zh-CN" altLang="en-US" sz="4000" kern="0">
              <a:solidFill>
                <a:srgbClr val="FF0000"/>
              </a:solidFill>
              <a:latin typeface="锐字巅峰粗黑简1.0" panose="02000500000000000000" charset="-122"/>
              <a:ea typeface="锐字巅峰粗黑简1.0" panose="02000500000000000000" charset="-122"/>
              <a:cs typeface="+mj-cs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5"/>
            </p:custDataLst>
          </p:nvPr>
        </p:nvSpPr>
        <p:spPr>
          <a:xfrm>
            <a:off x="1484630" y="5580380"/>
            <a:ext cx="92221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锐字工房云字库大标宋GBK" panose="02010604000000000000" charset="-122"/>
                <a:ea typeface="锐字工房云字库大标宋GBK" panose="02010604000000000000" charset="-122"/>
              </a:rPr>
              <a:t>成年人的体内血量大致相当于本人体重的</a:t>
            </a:r>
            <a:r>
              <a:rPr lang="en-US" altLang="zh-CN" sz="3200">
                <a:latin typeface="锐字工房云字库大标宋GBK" panose="02010604000000000000" charset="-122"/>
                <a:ea typeface="锐字工房云字库大标宋GBK" panose="02010604000000000000" charset="-122"/>
              </a:rPr>
              <a:t>7%-8%</a:t>
            </a:r>
            <a:r>
              <a:rPr lang="zh-CN" altLang="en-US" sz="3200">
                <a:latin typeface="锐字工房云字库大标宋GBK" panose="02010604000000000000" charset="-122"/>
                <a:ea typeface="锐字工房云字库大标宋GBK" panose="02010604000000000000" charset="-122"/>
              </a:rPr>
              <a:t>。</a:t>
            </a:r>
            <a:endParaRPr lang="zh-CN" altLang="en-US" sz="3200">
              <a:latin typeface="锐字工房云字库大标宋GBK" panose="02010604000000000000" charset="-122"/>
              <a:ea typeface="锐字工房云字库大标宋GBK" panose="02010604000000000000" charset="-122"/>
            </a:endParaRPr>
          </a:p>
        </p:txBody>
      </p:sp>
      <p:pic>
        <p:nvPicPr>
          <p:cNvPr id="23" name="图片 2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414020" y="1171575"/>
            <a:ext cx="1710690" cy="4453255"/>
          </a:xfrm>
          <a:prstGeom prst="rect">
            <a:avLst/>
          </a:prstGeom>
        </p:spPr>
      </p:pic>
      <p:pic>
        <p:nvPicPr>
          <p:cNvPr id="24" name="图片 23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1699260" y="1171575"/>
            <a:ext cx="1710690" cy="4453255"/>
          </a:xfrm>
          <a:prstGeom prst="rect">
            <a:avLst/>
          </a:prstGeom>
        </p:spPr>
      </p:pic>
      <p:pic>
        <p:nvPicPr>
          <p:cNvPr id="25" name="图片 2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10126980" y="1171575"/>
            <a:ext cx="1710690" cy="4453255"/>
          </a:xfrm>
          <a:prstGeom prst="rect">
            <a:avLst/>
          </a:prstGeom>
        </p:spPr>
      </p:pic>
      <p:pic>
        <p:nvPicPr>
          <p:cNvPr id="26" name="图片 2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8784590" y="1171575"/>
            <a:ext cx="1710690" cy="4453255"/>
          </a:xfrm>
          <a:prstGeom prst="rect">
            <a:avLst/>
          </a:prstGeom>
        </p:spPr>
      </p:pic>
      <p:pic>
        <p:nvPicPr>
          <p:cNvPr id="27" name="图片 26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7302500" y="1171575"/>
            <a:ext cx="1710690" cy="4453255"/>
          </a:xfrm>
          <a:prstGeom prst="rect">
            <a:avLst/>
          </a:prstGeom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5920740" y="1171575"/>
            <a:ext cx="1710690" cy="4453255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4645025" y="1171575"/>
            <a:ext cx="1710690" cy="4453255"/>
          </a:xfrm>
          <a:prstGeom prst="rect">
            <a:avLst/>
          </a:prstGeom>
        </p:spPr>
      </p:pic>
      <p:pic>
        <p:nvPicPr>
          <p:cNvPr id="30" name="图片 29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0663" r="30663"/>
          <a:stretch>
            <a:fillRect/>
          </a:stretch>
        </p:blipFill>
        <p:spPr>
          <a:xfrm>
            <a:off x="3034030" y="1171575"/>
            <a:ext cx="1710690" cy="445325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9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6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71" name="图片 170" title=""/>
          <p:cNvPicPr>
            <a:picLocks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9" t="61735" r="50878" b="30149"/>
          <a:stretch>
            <a:fillRect/>
          </a:stretch>
        </p:blipFill>
        <p:spPr bwMode="auto">
          <a:xfrm>
            <a:off x="829942" y="1270964"/>
            <a:ext cx="5400000" cy="576000"/>
          </a:xfrm>
          <a:custGeom>
            <a:gdLst>
              <a:gd name="connsiteX0" fmla="*/ 783638 w 4333195"/>
              <a:gd name="connsiteY0" fmla="*/ 362 h 556592"/>
              <a:gd name="connsiteX1" fmla="*/ 845174 w 4333195"/>
              <a:gd name="connsiteY1" fmla="*/ 2578 h 556592"/>
              <a:gd name="connsiteX2" fmla="*/ 860719 w 4333195"/>
              <a:gd name="connsiteY2" fmla="*/ 1951 h 556592"/>
              <a:gd name="connsiteX3" fmla="*/ 1062721 w 4333195"/>
              <a:gd name="connsiteY3" fmla="*/ 10410 h 556592"/>
              <a:gd name="connsiteX4" fmla="*/ 1572536 w 4333195"/>
              <a:gd name="connsiteY4" fmla="*/ 2482 h 556592"/>
              <a:gd name="connsiteX5" fmla="*/ 1717376 w 4333195"/>
              <a:gd name="connsiteY5" fmla="*/ 8409 h 556592"/>
              <a:gd name="connsiteX6" fmla="*/ 1728353 w 4333195"/>
              <a:gd name="connsiteY6" fmla="*/ 8232 h 556592"/>
              <a:gd name="connsiteX7" fmla="*/ 1902720 w 4333195"/>
              <a:gd name="connsiteY7" fmla="*/ 12042 h 556592"/>
              <a:gd name="connsiteX8" fmla="*/ 2027839 w 4333195"/>
              <a:gd name="connsiteY8" fmla="*/ 14069 h 556592"/>
              <a:gd name="connsiteX9" fmla="*/ 2053590 w 4333195"/>
              <a:gd name="connsiteY9" fmla="*/ 13147 h 556592"/>
              <a:gd name="connsiteX10" fmla="*/ 2174491 w 4333195"/>
              <a:gd name="connsiteY10" fmla="*/ 7441 h 556592"/>
              <a:gd name="connsiteX11" fmla="*/ 2288201 w 4333195"/>
              <a:gd name="connsiteY11" fmla="*/ 9478 h 556592"/>
              <a:gd name="connsiteX12" fmla="*/ 2404498 w 4333195"/>
              <a:gd name="connsiteY12" fmla="*/ 6328 h 556592"/>
              <a:gd name="connsiteX13" fmla="*/ 2827749 w 4333195"/>
              <a:gd name="connsiteY13" fmla="*/ 10410 h 556592"/>
              <a:gd name="connsiteX14" fmla="*/ 3358492 w 4333195"/>
              <a:gd name="connsiteY14" fmla="*/ 10410 h 556592"/>
              <a:gd name="connsiteX15" fmla="*/ 3424561 w 4333195"/>
              <a:gd name="connsiteY15" fmla="*/ 12466 h 556592"/>
              <a:gd name="connsiteX16" fmla="*/ 3617692 w 4333195"/>
              <a:gd name="connsiteY16" fmla="*/ 10410 h 556592"/>
              <a:gd name="connsiteX17" fmla="*/ 4321235 w 4333195"/>
              <a:gd name="connsiteY17" fmla="*/ 10410 h 556592"/>
              <a:gd name="connsiteX18" fmla="*/ 4321235 w 4333195"/>
              <a:gd name="connsiteY18" fmla="*/ 539841 h 556592"/>
              <a:gd name="connsiteX19" fmla="*/ 3887986 w 4333195"/>
              <a:gd name="connsiteY19" fmla="*/ 549077 h 556592"/>
              <a:gd name="connsiteX20" fmla="*/ 3749015 w 4333195"/>
              <a:gd name="connsiteY20" fmla="*/ 542097 h 556592"/>
              <a:gd name="connsiteX21" fmla="*/ 3630711 w 4333195"/>
              <a:gd name="connsiteY21" fmla="*/ 548532 h 556592"/>
              <a:gd name="connsiteX22" fmla="*/ 3478091 w 4333195"/>
              <a:gd name="connsiteY22" fmla="*/ 545136 h 556592"/>
              <a:gd name="connsiteX23" fmla="*/ 3355437 w 4333195"/>
              <a:gd name="connsiteY23" fmla="*/ 540217 h 556592"/>
              <a:gd name="connsiteX24" fmla="*/ 3319212 w 4333195"/>
              <a:gd name="connsiteY24" fmla="*/ 542043 h 556592"/>
              <a:gd name="connsiteX25" fmla="*/ 3173349 w 4333195"/>
              <a:gd name="connsiteY25" fmla="*/ 539841 h 556592"/>
              <a:gd name="connsiteX26" fmla="*/ 2863171 w 4333195"/>
              <a:gd name="connsiteY26" fmla="*/ 543980 h 556592"/>
              <a:gd name="connsiteX27" fmla="*/ 2773985 w 4333195"/>
              <a:gd name="connsiteY27" fmla="*/ 542777 h 556592"/>
              <a:gd name="connsiteX28" fmla="*/ 2683063 w 4333195"/>
              <a:gd name="connsiteY28" fmla="*/ 544704 h 556592"/>
              <a:gd name="connsiteX29" fmla="*/ 2469806 w 4333195"/>
              <a:gd name="connsiteY29" fmla="*/ 539841 h 556592"/>
              <a:gd name="connsiteX30" fmla="*/ 2460147 w 4333195"/>
              <a:gd name="connsiteY30" fmla="*/ 539654 h 556592"/>
              <a:gd name="connsiteX31" fmla="*/ 2281193 w 4333195"/>
              <a:gd name="connsiteY31" fmla="*/ 539304 h 556592"/>
              <a:gd name="connsiteX32" fmla="*/ 2185957 w 4333195"/>
              <a:gd name="connsiteY32" fmla="*/ 539475 h 556592"/>
              <a:gd name="connsiteX33" fmla="*/ 2138223 w 4333195"/>
              <a:gd name="connsiteY33" fmla="*/ 541383 h 556592"/>
              <a:gd name="connsiteX34" fmla="*/ 1895864 w 4333195"/>
              <a:gd name="connsiteY34" fmla="*/ 539841 h 556592"/>
              <a:gd name="connsiteX35" fmla="*/ 1848767 w 4333195"/>
              <a:gd name="connsiteY35" fmla="*/ 537367 h 556592"/>
              <a:gd name="connsiteX36" fmla="*/ 1711782 w 4333195"/>
              <a:gd name="connsiteY36" fmla="*/ 534828 h 556592"/>
              <a:gd name="connsiteX37" fmla="*/ 1662012 w 4333195"/>
              <a:gd name="connsiteY37" fmla="*/ 536485 h 556592"/>
              <a:gd name="connsiteX38" fmla="*/ 1408321 w 4333195"/>
              <a:gd name="connsiteY38" fmla="*/ 539841 h 556592"/>
              <a:gd name="connsiteX39" fmla="*/ 1318047 w 4333195"/>
              <a:gd name="connsiteY39" fmla="*/ 538394 h 556592"/>
              <a:gd name="connsiteX40" fmla="*/ 1278721 w 4333195"/>
              <a:gd name="connsiteY40" fmla="*/ 539841 h 556592"/>
              <a:gd name="connsiteX41" fmla="*/ 1081962 w 4333195"/>
              <a:gd name="connsiteY41" fmla="*/ 542786 h 556592"/>
              <a:gd name="connsiteX42" fmla="*/ 1032576 w 4333195"/>
              <a:gd name="connsiteY42" fmla="*/ 540680 h 556592"/>
              <a:gd name="connsiteX43" fmla="*/ 885062 w 4333195"/>
              <a:gd name="connsiteY43" fmla="*/ 543448 h 556592"/>
              <a:gd name="connsiteX44" fmla="*/ 747978 w 4333195"/>
              <a:gd name="connsiteY44" fmla="*/ 539841 h 556592"/>
              <a:gd name="connsiteX45" fmla="*/ 663993 w 4333195"/>
              <a:gd name="connsiteY45" fmla="*/ 534183 h 556592"/>
              <a:gd name="connsiteX46" fmla="*/ 575178 w 4333195"/>
              <a:gd name="connsiteY46" fmla="*/ 539841 h 556592"/>
              <a:gd name="connsiteX47" fmla="*/ 1235 w 4333195"/>
              <a:gd name="connsiteY47" fmla="*/ 539841 h 556592"/>
              <a:gd name="connsiteX48" fmla="*/ 1235 w 4333195"/>
              <a:gd name="connsiteY48" fmla="*/ 10410 h 556592"/>
              <a:gd name="connsiteX49" fmla="*/ 575178 w 4333195"/>
              <a:gd name="connsiteY49" fmla="*/ 10410 h 556592"/>
              <a:gd name="connsiteX50" fmla="*/ 783638 w 4333195"/>
              <a:gd name="connsiteY50" fmla="*/ 362 h 556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333195" h="556592">
                <a:moveTo>
                  <a:pt x="783638" y="362"/>
                </a:moveTo>
                <a:lnTo>
                  <a:pt x="845174" y="2578"/>
                </a:lnTo>
                <a:lnTo>
                  <a:pt x="860719" y="1951"/>
                </a:lnTo>
                <a:cubicBezTo>
                  <a:pt x="942196" y="-916"/>
                  <a:pt x="1009750" y="-964"/>
                  <a:pt x="1062721" y="10410"/>
                </a:cubicBezTo>
                <a:cubicBezTo>
                  <a:pt x="1227283" y="16510"/>
                  <a:pt x="1387872" y="1365"/>
                  <a:pt x="1572536" y="2482"/>
                </a:cubicBezTo>
                <a:lnTo>
                  <a:pt x="1717376" y="8409"/>
                </a:lnTo>
                <a:lnTo>
                  <a:pt x="1728353" y="8232"/>
                </a:lnTo>
                <a:cubicBezTo>
                  <a:pt x="1781508" y="8882"/>
                  <a:pt x="1841242" y="10530"/>
                  <a:pt x="1902720" y="12042"/>
                </a:cubicBezTo>
                <a:lnTo>
                  <a:pt x="2027839" y="14069"/>
                </a:lnTo>
                <a:lnTo>
                  <a:pt x="2053590" y="13147"/>
                </a:lnTo>
                <a:cubicBezTo>
                  <a:pt x="2091421" y="10915"/>
                  <a:pt x="2129221" y="8455"/>
                  <a:pt x="2174491" y="7441"/>
                </a:cubicBezTo>
                <a:lnTo>
                  <a:pt x="2288201" y="9478"/>
                </a:lnTo>
                <a:lnTo>
                  <a:pt x="2404498" y="6328"/>
                </a:lnTo>
                <a:cubicBezTo>
                  <a:pt x="2557129" y="7553"/>
                  <a:pt x="2711235" y="20753"/>
                  <a:pt x="2827749" y="10410"/>
                </a:cubicBezTo>
                <a:cubicBezTo>
                  <a:pt x="2983101" y="-3381"/>
                  <a:pt x="3102500" y="3108"/>
                  <a:pt x="3358492" y="10410"/>
                </a:cubicBezTo>
                <a:lnTo>
                  <a:pt x="3424561" y="12466"/>
                </a:lnTo>
                <a:lnTo>
                  <a:pt x="3617692" y="10410"/>
                </a:lnTo>
                <a:cubicBezTo>
                  <a:pt x="3877711" y="3173"/>
                  <a:pt x="4111721" y="17910"/>
                  <a:pt x="4321235" y="10410"/>
                </a:cubicBezTo>
                <a:cubicBezTo>
                  <a:pt x="4341418" y="165162"/>
                  <a:pt x="4332310" y="275270"/>
                  <a:pt x="4321235" y="539841"/>
                </a:cubicBezTo>
                <a:cubicBezTo>
                  <a:pt x="4215070" y="540565"/>
                  <a:pt x="4064171" y="552336"/>
                  <a:pt x="3887986" y="549077"/>
                </a:cubicBezTo>
                <a:lnTo>
                  <a:pt x="3749015" y="542097"/>
                </a:lnTo>
                <a:lnTo>
                  <a:pt x="3630711" y="548532"/>
                </a:lnTo>
                <a:cubicBezTo>
                  <a:pt x="3578936" y="548890"/>
                  <a:pt x="3528354" y="547234"/>
                  <a:pt x="3478091" y="545136"/>
                </a:cubicBezTo>
                <a:lnTo>
                  <a:pt x="3355437" y="540217"/>
                </a:lnTo>
                <a:lnTo>
                  <a:pt x="3319212" y="542043"/>
                </a:lnTo>
                <a:cubicBezTo>
                  <a:pt x="3278369" y="543146"/>
                  <a:pt x="3231853" y="542943"/>
                  <a:pt x="3173349" y="539841"/>
                </a:cubicBezTo>
                <a:cubicBezTo>
                  <a:pt x="3068383" y="544703"/>
                  <a:pt x="2965509" y="545031"/>
                  <a:pt x="2863171" y="543980"/>
                </a:cubicBezTo>
                <a:lnTo>
                  <a:pt x="2773985" y="542777"/>
                </a:lnTo>
                <a:lnTo>
                  <a:pt x="2683063" y="544704"/>
                </a:lnTo>
                <a:cubicBezTo>
                  <a:pt x="2620250" y="544939"/>
                  <a:pt x="2550539" y="543757"/>
                  <a:pt x="2469806" y="539841"/>
                </a:cubicBezTo>
                <a:lnTo>
                  <a:pt x="2460147" y="539654"/>
                </a:lnTo>
                <a:lnTo>
                  <a:pt x="2281193" y="539304"/>
                </a:lnTo>
                <a:lnTo>
                  <a:pt x="2185957" y="539475"/>
                </a:lnTo>
                <a:lnTo>
                  <a:pt x="2138223" y="541383"/>
                </a:lnTo>
                <a:cubicBezTo>
                  <a:pt x="2060600" y="545813"/>
                  <a:pt x="1997847" y="549729"/>
                  <a:pt x="1895864" y="539841"/>
                </a:cubicBezTo>
                <a:lnTo>
                  <a:pt x="1848767" y="537367"/>
                </a:lnTo>
                <a:lnTo>
                  <a:pt x="1711782" y="534828"/>
                </a:lnTo>
                <a:lnTo>
                  <a:pt x="1662012" y="536485"/>
                </a:lnTo>
                <a:cubicBezTo>
                  <a:pt x="1594424" y="540311"/>
                  <a:pt x="1523530" y="545255"/>
                  <a:pt x="1408321" y="539841"/>
                </a:cubicBezTo>
                <a:lnTo>
                  <a:pt x="1318047" y="538394"/>
                </a:lnTo>
                <a:lnTo>
                  <a:pt x="1278721" y="539841"/>
                </a:lnTo>
                <a:cubicBezTo>
                  <a:pt x="1210084" y="544046"/>
                  <a:pt x="1144680" y="544304"/>
                  <a:pt x="1081962" y="542786"/>
                </a:cubicBezTo>
                <a:lnTo>
                  <a:pt x="1032576" y="540680"/>
                </a:lnTo>
                <a:lnTo>
                  <a:pt x="885062" y="543448"/>
                </a:lnTo>
                <a:cubicBezTo>
                  <a:pt x="833789" y="543724"/>
                  <a:pt x="787272" y="542881"/>
                  <a:pt x="747978" y="539841"/>
                </a:cubicBezTo>
                <a:lnTo>
                  <a:pt x="663993" y="534183"/>
                </a:lnTo>
                <a:lnTo>
                  <a:pt x="575178" y="539841"/>
                </a:lnTo>
                <a:cubicBezTo>
                  <a:pt x="368988" y="569353"/>
                  <a:pt x="199040" y="553661"/>
                  <a:pt x="1235" y="539841"/>
                </a:cubicBezTo>
                <a:cubicBezTo>
                  <a:pt x="-4116" y="396856"/>
                  <a:pt x="10218" y="140984"/>
                  <a:pt x="1235" y="10410"/>
                </a:cubicBezTo>
                <a:cubicBezTo>
                  <a:pt x="238282" y="-1808"/>
                  <a:pt x="357851" y="10218"/>
                  <a:pt x="575178" y="10410"/>
                </a:cubicBezTo>
                <a:cubicBezTo>
                  <a:pt x="637804" y="1080"/>
                  <a:pt x="704836" y="-953"/>
                  <a:pt x="783638" y="362"/>
                </a:cubicBezTo>
                <a:close/>
              </a:path>
            </a:pathLst>
          </a:cu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8" name="组合 157" title=""/>
          <p:cNvGrpSpPr>
            <a:grpSpLocks noGrp="1" noUngrp="1" noRot="1" noMove="1" noResize="1"/>
          </p:cNvGrpSpPr>
          <p:nvPr>
            <p:custDataLst>
              <p:tags r:id="rId5"/>
            </p:custDataLst>
          </p:nvPr>
        </p:nvGrpSpPr>
        <p:grpSpPr>
          <a:xfrm>
            <a:off x="1773817" y="1686229"/>
            <a:ext cx="1869294" cy="4762500"/>
            <a:chOff x="5079933" y="840312"/>
            <a:chExt cx="2032134" cy="5177376"/>
          </a:xfrm>
        </p:grpSpPr>
        <p:grpSp>
          <p:nvGrpSpPr>
            <p:cNvPr id="159" name="组合 158"/>
            <p:cNvGrpSpPr>
              <a:grpSpLocks noGrp="1" noUngrp="1" noRot="1" noMove="1" noResize="1"/>
            </p:cNvGrpSpPr>
            <p:nvPr>
              <p:custDataLst>
                <p:tags r:id="rId6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  <a:effectLst>
              <a:outerShdw blurRad="698500" algn="ctr" rotWithShape="0">
                <a:prstClr val="black">
                  <a:alpha val="10000"/>
                </a:prstClr>
              </a:outerShdw>
            </a:effectLst>
          </p:grpSpPr>
          <p:pic>
            <p:nvPicPr>
              <p:cNvPr id="165" name="图形 164" descr="双手交叉的男士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9"/>
                </p:custDataLst>
              </p:nvPr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6" name="图形 165" descr="戴无檐小便帽的女人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12"/>
                </p:custDataLst>
              </p:nvPr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7" name="图形 166" descr="一张幸福的脸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15"/>
                </p:custDataLst>
              </p:nvPr>
            </p:nvPicPr>
            <p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8" name="图形 167" descr="厚重的眼镜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18"/>
                </p:custDataLst>
              </p:nvPr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  <p:grpSp>
          <p:nvGrpSpPr>
            <p:cNvPr id="160" name="组合 159"/>
            <p:cNvGrpSpPr>
              <a:grpSpLocks noGrp="1" noUngrp="1" noRot="1" noMove="1" noResize="1"/>
            </p:cNvGrpSpPr>
            <p:nvPr>
              <p:custDataLst>
                <p:tags r:id="rId19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</p:grpSpPr>
          <p:pic>
            <p:nvPicPr>
              <p:cNvPr id="161" name="图形 160" descr="双手交叉的男士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22"/>
                </p:custDataLst>
              </p:nvPr>
            </p:nvPicPr>
            <p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2" name="图形 161" descr="戴无檐小便帽的女人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25"/>
                </p:custDataLst>
              </p:nvPr>
            </p:nvPicPr>
            <p:blipFill>
              <a:blip r:embed="rId23">
                <a:extLst>
                  <a:ext uri="{96DAC541-7B7A-43D3-8B79-37D633B846F1}">
                    <asvg:svgBlip xmlns:asvg="http://schemas.microsoft.com/office/drawing/2016/SVG/main" r:embed="rId24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3" name="图形 162" descr="一张幸福的脸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28"/>
                </p:custDataLst>
              </p:nvPr>
            </p:nvPicPr>
            <p:blipFill>
              <a:blip r:embed="rId26">
                <a:extLst>
                  <a:ext uri="{96DAC541-7B7A-43D3-8B79-37D633B846F1}">
                    <asvg:svgBlip xmlns:asvg="http://schemas.microsoft.com/office/drawing/2016/SVG/main" r:embed="rId27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4" name="图形 163" descr="厚重的眼镜"/>
              <p:cNvPicPr>
                <a:picLocks noGrp="1" noRot="1" noChangeAspect="1" noMove="1" noResize="1" noEditPoints="1" noAdjustHandles="1" noChangeArrowheads="1" noChangeShapeType="1" noCrop="1"/>
              </p:cNvPicPr>
              <p:nvPr>
                <p:custDataLst>
                  <p:tags r:id="rId31"/>
                </p:custDataLst>
              </p:nvPr>
            </p:nvPicPr>
            <p:blipFill>
              <a:blip r:embed="rId29">
                <a:extLst>
                  <a:ext uri="{96DAC541-7B7A-43D3-8B79-37D633B846F1}">
                    <asvg:svgBlip xmlns:asvg="http://schemas.microsoft.com/office/drawing/2016/SVG/main" r:embed="rId30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</p:grpSp>
      <p:grpSp>
        <p:nvGrpSpPr>
          <p:cNvPr id="209" name="组合 208" title=""/>
          <p:cNvGrpSpPr/>
          <p:nvPr>
            <p:custDataLst>
              <p:tags r:id="rId32"/>
            </p:custDataLst>
          </p:nvPr>
        </p:nvGrpSpPr>
        <p:grpSpPr>
          <a:xfrm rot="19212642">
            <a:off x="1963332" y="3597410"/>
            <a:ext cx="250071" cy="130536"/>
            <a:chOff x="11329453" y="5856712"/>
            <a:chExt cx="130710" cy="68230"/>
          </a:xfrm>
        </p:grpSpPr>
        <p:sp>
          <p:nvSpPr>
            <p:cNvPr id="87" name="任意多边形: 形状 86"/>
            <p:cNvSpPr/>
            <p:nvPr>
              <p:custDataLst>
                <p:tags r:id="rId33"/>
              </p:custDataLst>
            </p:nvPr>
          </p:nvSpPr>
          <p:spPr>
            <a:xfrm>
              <a:off x="11340551" y="5864219"/>
              <a:ext cx="106120" cy="53224"/>
            </a:xfrm>
            <a:custGeom>
              <a:gdLst>
                <a:gd name="connsiteX0" fmla="*/ 102972 w 106120"/>
                <a:gd name="connsiteY0" fmla="*/ 53214 h 53224"/>
                <a:gd name="connsiteX1" fmla="*/ 1017 w 106120"/>
                <a:gd name="connsiteY1" fmla="*/ 32154 h 53224"/>
                <a:gd name="connsiteX2" fmla="*/ 388 w 106120"/>
                <a:gd name="connsiteY2" fmla="*/ 28487 h 53224"/>
                <a:gd name="connsiteX3" fmla="*/ 105601 w 106120"/>
                <a:gd name="connsiteY3" fmla="*/ 48661 h 53224"/>
                <a:gd name="connsiteX4" fmla="*/ 102972 w 106120"/>
                <a:gd name="connsiteY4" fmla="*/ 53214 h 532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120" h="53224">
                  <a:moveTo>
                    <a:pt x="102972" y="53214"/>
                  </a:moveTo>
                  <a:cubicBezTo>
                    <a:pt x="82589" y="51537"/>
                    <a:pt x="16314" y="45175"/>
                    <a:pt x="1017" y="32154"/>
                  </a:cubicBezTo>
                  <a:cubicBezTo>
                    <a:pt x="-50" y="31249"/>
                    <a:pt x="-307" y="29706"/>
                    <a:pt x="388" y="28487"/>
                  </a:cubicBezTo>
                  <a:cubicBezTo>
                    <a:pt x="7084" y="16914"/>
                    <a:pt x="45136" y="-39626"/>
                    <a:pt x="105601" y="48661"/>
                  </a:cubicBezTo>
                  <a:cubicBezTo>
                    <a:pt x="106992" y="50680"/>
                    <a:pt x="105411" y="53414"/>
                    <a:pt x="102972" y="53214"/>
                  </a:cubicBez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124" name="任意多边形: 形状 123"/>
            <p:cNvSpPr/>
            <p:nvPr>
              <p:custDataLst>
                <p:tags r:id="rId34"/>
              </p:custDataLst>
            </p:nvPr>
          </p:nvSpPr>
          <p:spPr>
            <a:xfrm>
              <a:off x="11329453" y="5856712"/>
              <a:ext cx="130710" cy="68230"/>
            </a:xfrm>
            <a:custGeom>
              <a:gdLst>
                <a:gd name="connsiteX0" fmla="*/ 118814 w 130710"/>
                <a:gd name="connsiteY0" fmla="*/ 44842 h 68230"/>
                <a:gd name="connsiteX1" fmla="*/ 103831 w 130710"/>
                <a:gd name="connsiteY1" fmla="*/ 28155 h 68230"/>
                <a:gd name="connsiteX2" fmla="*/ 71998 w 130710"/>
                <a:gd name="connsiteY2" fmla="*/ 4075 h 68230"/>
                <a:gd name="connsiteX3" fmla="*/ 913 w 130710"/>
                <a:gd name="connsiteY3" fmla="*/ 35984 h 68230"/>
                <a:gd name="connsiteX4" fmla="*/ 3257 w 130710"/>
                <a:gd name="connsiteY4" fmla="*/ 44909 h 68230"/>
                <a:gd name="connsiteX5" fmla="*/ 62397 w 130710"/>
                <a:gd name="connsiteY5" fmla="*/ 62607 h 68230"/>
                <a:gd name="connsiteX6" fmla="*/ 93201 w 130710"/>
                <a:gd name="connsiteY6" fmla="*/ 65540 h 68230"/>
                <a:gd name="connsiteX7" fmla="*/ 123662 w 130710"/>
                <a:gd name="connsiteY7" fmla="*/ 67579 h 68230"/>
                <a:gd name="connsiteX8" fmla="*/ 123938 w 130710"/>
                <a:gd name="connsiteY8" fmla="*/ 67731 h 68230"/>
                <a:gd name="connsiteX9" fmla="*/ 130530 w 130710"/>
                <a:gd name="connsiteY9" fmla="*/ 62664 h 68230"/>
                <a:gd name="connsiteX10" fmla="*/ 118814 w 130710"/>
                <a:gd name="connsiteY10" fmla="*/ 44842 h 68230"/>
                <a:gd name="connsiteX11" fmla="*/ 69436 w 130710"/>
                <a:gd name="connsiteY11" fmla="*/ 50662 h 68230"/>
                <a:gd name="connsiteX12" fmla="*/ 16258 w 130710"/>
                <a:gd name="connsiteY12" fmla="*/ 36851 h 68230"/>
                <a:gd name="connsiteX13" fmla="*/ 43385 w 130710"/>
                <a:gd name="connsiteY13" fmla="*/ 14277 h 68230"/>
                <a:gd name="connsiteX14" fmla="*/ 71579 w 130710"/>
                <a:gd name="connsiteY14" fmla="*/ 18430 h 68230"/>
                <a:gd name="connsiteX15" fmla="*/ 97783 w 130710"/>
                <a:gd name="connsiteY15" fmla="*/ 40718 h 68230"/>
                <a:gd name="connsiteX16" fmla="*/ 110441 w 130710"/>
                <a:gd name="connsiteY16" fmla="*/ 56110 h 68230"/>
                <a:gd name="connsiteX17" fmla="*/ 99792 w 130710"/>
                <a:gd name="connsiteY17" fmla="*/ 54577 h 68230"/>
                <a:gd name="connsiteX18" fmla="*/ 69436 w 130710"/>
                <a:gd name="connsiteY18" fmla="*/ 50662 h 682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710" h="68230">
                  <a:moveTo>
                    <a:pt x="118814" y="44842"/>
                  </a:moveTo>
                  <a:cubicBezTo>
                    <a:pt x="113975" y="39146"/>
                    <a:pt x="109041" y="33517"/>
                    <a:pt x="103831" y="28155"/>
                  </a:cubicBezTo>
                  <a:cubicBezTo>
                    <a:pt x="94601" y="18668"/>
                    <a:pt x="84238" y="9448"/>
                    <a:pt x="71998" y="4075"/>
                  </a:cubicBezTo>
                  <a:cubicBezTo>
                    <a:pt x="41814" y="-9174"/>
                    <a:pt x="17354" y="12105"/>
                    <a:pt x="913" y="35984"/>
                  </a:cubicBezTo>
                  <a:cubicBezTo>
                    <a:pt x="-1039" y="38823"/>
                    <a:pt x="323" y="43319"/>
                    <a:pt x="3257" y="44909"/>
                  </a:cubicBezTo>
                  <a:cubicBezTo>
                    <a:pt x="21706" y="54910"/>
                    <a:pt x="41719" y="59835"/>
                    <a:pt x="62397" y="62607"/>
                  </a:cubicBezTo>
                  <a:cubicBezTo>
                    <a:pt x="72646" y="63978"/>
                    <a:pt x="82886" y="64883"/>
                    <a:pt x="93201" y="65540"/>
                  </a:cubicBezTo>
                  <a:cubicBezTo>
                    <a:pt x="103164" y="66169"/>
                    <a:pt x="113623" y="67893"/>
                    <a:pt x="123662" y="67579"/>
                  </a:cubicBezTo>
                  <a:cubicBezTo>
                    <a:pt x="123757" y="67626"/>
                    <a:pt x="123843" y="67683"/>
                    <a:pt x="123938" y="67731"/>
                  </a:cubicBezTo>
                  <a:cubicBezTo>
                    <a:pt x="127310" y="69417"/>
                    <a:pt x="131654" y="66617"/>
                    <a:pt x="130530" y="62664"/>
                  </a:cubicBezTo>
                  <a:cubicBezTo>
                    <a:pt x="128520" y="55596"/>
                    <a:pt x="123462" y="50319"/>
                    <a:pt x="118814" y="44842"/>
                  </a:cubicBezTo>
                  <a:close/>
                  <a:moveTo>
                    <a:pt x="69436" y="50662"/>
                  </a:moveTo>
                  <a:cubicBezTo>
                    <a:pt x="51139" y="48367"/>
                    <a:pt x="32984" y="44623"/>
                    <a:pt x="16258" y="36851"/>
                  </a:cubicBezTo>
                  <a:cubicBezTo>
                    <a:pt x="23354" y="27326"/>
                    <a:pt x="32108" y="17991"/>
                    <a:pt x="43385" y="14277"/>
                  </a:cubicBezTo>
                  <a:cubicBezTo>
                    <a:pt x="53139" y="11057"/>
                    <a:pt x="62874" y="13458"/>
                    <a:pt x="71579" y="18430"/>
                  </a:cubicBezTo>
                  <a:cubicBezTo>
                    <a:pt x="81581" y="24145"/>
                    <a:pt x="89963" y="32355"/>
                    <a:pt x="97783" y="40718"/>
                  </a:cubicBezTo>
                  <a:cubicBezTo>
                    <a:pt x="101983" y="45214"/>
                    <a:pt x="106022" y="50919"/>
                    <a:pt x="110441" y="56110"/>
                  </a:cubicBezTo>
                  <a:cubicBezTo>
                    <a:pt x="106870" y="55539"/>
                    <a:pt x="103288" y="55082"/>
                    <a:pt x="99792" y="54577"/>
                  </a:cubicBezTo>
                  <a:cubicBezTo>
                    <a:pt x="89686" y="53120"/>
                    <a:pt x="79571" y="51939"/>
                    <a:pt x="69436" y="50662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</p:grpSp>
      <p:grpSp>
        <p:nvGrpSpPr>
          <p:cNvPr id="214" name="组合 213" title=""/>
          <p:cNvGrpSpPr/>
          <p:nvPr>
            <p:custDataLst>
              <p:tags r:id="rId35"/>
            </p:custDataLst>
          </p:nvPr>
        </p:nvGrpSpPr>
        <p:grpSpPr>
          <a:xfrm rot="19064753">
            <a:off x="1498614" y="4177063"/>
            <a:ext cx="540441" cy="314441"/>
            <a:chOff x="1168976" y="3282669"/>
            <a:chExt cx="540441" cy="314441"/>
          </a:xfrm>
        </p:grpSpPr>
        <p:sp>
          <p:nvSpPr>
            <p:cNvPr id="67" name="任意多边形: 形状 66"/>
            <p:cNvSpPr/>
            <p:nvPr>
              <p:custDataLst>
                <p:tags r:id="rId36"/>
              </p:custDataLst>
            </p:nvPr>
          </p:nvSpPr>
          <p:spPr>
            <a:xfrm>
              <a:off x="1386085" y="3402701"/>
              <a:ext cx="298737" cy="174550"/>
            </a:xfrm>
            <a:custGeom>
              <a:gdLst>
                <a:gd name="connsiteX0" fmla="*/ 101938 w 104533"/>
                <a:gd name="connsiteY0" fmla="*/ 1419 h 61078"/>
                <a:gd name="connsiteX1" fmla="*/ 104015 w 104533"/>
                <a:gd name="connsiteY1" fmla="*/ 5687 h 61078"/>
                <a:gd name="connsiteX2" fmla="*/ 33425 w 104533"/>
                <a:gd name="connsiteY2" fmla="*/ 57931 h 61078"/>
                <a:gd name="connsiteX3" fmla="*/ 10565 w 104533"/>
                <a:gd name="connsiteY3" fmla="*/ 59846 h 61078"/>
                <a:gd name="connsiteX4" fmla="*/ 4078 w 104533"/>
                <a:gd name="connsiteY4" fmla="*/ 55817 h 61078"/>
                <a:gd name="connsiteX5" fmla="*/ 4354 w 104533"/>
                <a:gd name="connsiteY5" fmla="*/ 32576 h 61078"/>
                <a:gd name="connsiteX6" fmla="*/ 63438 w 104533"/>
                <a:gd name="connsiteY6" fmla="*/ 29 h 61078"/>
                <a:gd name="connsiteX7" fmla="*/ 101938 w 104533"/>
                <a:gd name="connsiteY7" fmla="*/ 1419 h 6107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33" h="61078">
                  <a:moveTo>
                    <a:pt x="101938" y="1419"/>
                  </a:moveTo>
                  <a:cubicBezTo>
                    <a:pt x="104091" y="1496"/>
                    <a:pt x="105281" y="3953"/>
                    <a:pt x="104015" y="5687"/>
                  </a:cubicBezTo>
                  <a:cubicBezTo>
                    <a:pt x="86479" y="29680"/>
                    <a:pt x="61514" y="48197"/>
                    <a:pt x="33425" y="57931"/>
                  </a:cubicBezTo>
                  <a:cubicBezTo>
                    <a:pt x="26081" y="60475"/>
                    <a:pt x="18232" y="62465"/>
                    <a:pt x="10565" y="59846"/>
                  </a:cubicBezTo>
                  <a:cubicBezTo>
                    <a:pt x="8126" y="59017"/>
                    <a:pt x="5869" y="57665"/>
                    <a:pt x="4078" y="55817"/>
                  </a:cubicBezTo>
                  <a:cubicBezTo>
                    <a:pt x="-2751" y="48768"/>
                    <a:pt x="163" y="39691"/>
                    <a:pt x="4354" y="32576"/>
                  </a:cubicBezTo>
                  <a:cubicBezTo>
                    <a:pt x="16346" y="12259"/>
                    <a:pt x="39854" y="-695"/>
                    <a:pt x="63438" y="29"/>
                  </a:cubicBezTo>
                  <a:lnTo>
                    <a:pt x="101938" y="1419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89" name="任意多边形: 形状 88"/>
            <p:cNvSpPr/>
            <p:nvPr>
              <p:custDataLst>
                <p:tags r:id="rId37"/>
              </p:custDataLst>
            </p:nvPr>
          </p:nvSpPr>
          <p:spPr>
            <a:xfrm>
              <a:off x="1189641" y="3304603"/>
              <a:ext cx="322543" cy="137016"/>
            </a:xfrm>
            <a:custGeom>
              <a:gdLst>
                <a:gd name="connsiteX0" fmla="*/ 110775 w 112863"/>
                <a:gd name="connsiteY0" fmla="*/ 20811 h 47944"/>
                <a:gd name="connsiteX1" fmla="*/ 111146 w 112863"/>
                <a:gd name="connsiteY1" fmla="*/ 27088 h 47944"/>
                <a:gd name="connsiteX2" fmla="*/ 27422 w 112863"/>
                <a:gd name="connsiteY2" fmla="*/ 47719 h 47944"/>
                <a:gd name="connsiteX3" fmla="*/ 5552 w 112863"/>
                <a:gd name="connsiteY3" fmla="*/ 40804 h 47944"/>
                <a:gd name="connsiteX4" fmla="*/ 1085 w 112863"/>
                <a:gd name="connsiteY4" fmla="*/ 34612 h 47944"/>
                <a:gd name="connsiteX5" fmla="*/ 10172 w 112863"/>
                <a:gd name="connsiteY5" fmla="*/ 13219 h 47944"/>
                <a:gd name="connsiteX6" fmla="*/ 77190 w 112863"/>
                <a:gd name="connsiteY6" fmla="*/ 5571 h 47944"/>
                <a:gd name="connsiteX7" fmla="*/ 110775 w 112863"/>
                <a:gd name="connsiteY7" fmla="*/ 20811 h 479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2862" h="47944">
                  <a:moveTo>
                    <a:pt x="110775" y="20811"/>
                  </a:moveTo>
                  <a:cubicBezTo>
                    <a:pt x="113375" y="21992"/>
                    <a:pt x="113604" y="25621"/>
                    <a:pt x="111146" y="27088"/>
                  </a:cubicBezTo>
                  <a:cubicBezTo>
                    <a:pt x="86105" y="42042"/>
                    <a:pt x="56549" y="49357"/>
                    <a:pt x="27422" y="47719"/>
                  </a:cubicBezTo>
                  <a:cubicBezTo>
                    <a:pt x="19668" y="47281"/>
                    <a:pt x="11648" y="46138"/>
                    <a:pt x="5552" y="40804"/>
                  </a:cubicBezTo>
                  <a:cubicBezTo>
                    <a:pt x="3619" y="39108"/>
                    <a:pt x="2037" y="37003"/>
                    <a:pt x="1085" y="34612"/>
                  </a:cubicBezTo>
                  <a:cubicBezTo>
                    <a:pt x="-2554" y="25497"/>
                    <a:pt x="3590" y="18201"/>
                    <a:pt x="10172" y="13219"/>
                  </a:cubicBezTo>
                  <a:cubicBezTo>
                    <a:pt x="28984" y="-1011"/>
                    <a:pt x="55654" y="-4059"/>
                    <a:pt x="77190" y="5571"/>
                  </a:cubicBezTo>
                  <a:lnTo>
                    <a:pt x="110775" y="20811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128" name="任意多边形: 形状 127"/>
            <p:cNvSpPr/>
            <p:nvPr>
              <p:custDataLst>
                <p:tags r:id="rId38"/>
              </p:custDataLst>
            </p:nvPr>
          </p:nvSpPr>
          <p:spPr>
            <a:xfrm>
              <a:off x="1168976" y="3282669"/>
              <a:ext cx="540441" cy="314441"/>
            </a:xfrm>
            <a:custGeom>
              <a:gdLst>
                <a:gd name="connsiteX0" fmla="*/ 180156 w 189109"/>
                <a:gd name="connsiteY0" fmla="*/ 36268 h 110028"/>
                <a:gd name="connsiteX1" fmla="*/ 172022 w 189109"/>
                <a:gd name="connsiteY1" fmla="*/ 35820 h 110028"/>
                <a:gd name="connsiteX2" fmla="*/ 150895 w 189109"/>
                <a:gd name="connsiteY2" fmla="*/ 34896 h 110028"/>
                <a:gd name="connsiteX3" fmla="*/ 128492 w 189109"/>
                <a:gd name="connsiteY3" fmla="*/ 35344 h 110028"/>
                <a:gd name="connsiteX4" fmla="*/ 129226 w 189109"/>
                <a:gd name="connsiteY4" fmla="*/ 26962 h 110028"/>
                <a:gd name="connsiteX5" fmla="*/ 125940 w 189109"/>
                <a:gd name="connsiteY5" fmla="*/ 24419 h 110028"/>
                <a:gd name="connsiteX6" fmla="*/ 118424 w 189109"/>
                <a:gd name="connsiteY6" fmla="*/ 20618 h 110028"/>
                <a:gd name="connsiteX7" fmla="*/ 99279 w 189109"/>
                <a:gd name="connsiteY7" fmla="*/ 11751 h 110028"/>
                <a:gd name="connsiteX8" fmla="*/ 55407 w 189109"/>
                <a:gd name="connsiteY8" fmla="*/ 44 h 110028"/>
                <a:gd name="connsiteX9" fmla="*/ 686 w 189109"/>
                <a:gd name="connsiteY9" fmla="*/ 31258 h 110028"/>
                <a:gd name="connsiteX10" fmla="*/ 13145 w 189109"/>
                <a:gd name="connsiteY10" fmla="*/ 57289 h 110028"/>
                <a:gd name="connsiteX11" fmla="*/ 47939 w 189109"/>
                <a:gd name="connsiteY11" fmla="*/ 62052 h 110028"/>
                <a:gd name="connsiteX12" fmla="*/ 85782 w 189109"/>
                <a:gd name="connsiteY12" fmla="*/ 55356 h 110028"/>
                <a:gd name="connsiteX13" fmla="*/ 69409 w 189109"/>
                <a:gd name="connsiteY13" fmla="*/ 93485 h 110028"/>
                <a:gd name="connsiteX14" fmla="*/ 95155 w 189109"/>
                <a:gd name="connsiteY14" fmla="*/ 110001 h 110028"/>
                <a:gd name="connsiteX15" fmla="*/ 129235 w 189109"/>
                <a:gd name="connsiteY15" fmla="*/ 98657 h 110028"/>
                <a:gd name="connsiteX16" fmla="*/ 184004 w 189109"/>
                <a:gd name="connsiteY16" fmla="*/ 50079 h 110028"/>
                <a:gd name="connsiteX17" fmla="*/ 185433 w 189109"/>
                <a:gd name="connsiteY17" fmla="*/ 49660 h 110028"/>
                <a:gd name="connsiteX18" fmla="*/ 185718 w 189109"/>
                <a:gd name="connsiteY18" fmla="*/ 37849 h 110028"/>
                <a:gd name="connsiteX19" fmla="*/ 180156 w 189109"/>
                <a:gd name="connsiteY19" fmla="*/ 36268 h 110028"/>
                <a:gd name="connsiteX20" fmla="*/ 46720 w 189109"/>
                <a:gd name="connsiteY20" fmla="*/ 49041 h 110028"/>
                <a:gd name="connsiteX21" fmla="*/ 14583 w 189109"/>
                <a:gd name="connsiteY21" fmla="*/ 36153 h 110028"/>
                <a:gd name="connsiteX22" fmla="*/ 26708 w 189109"/>
                <a:gd name="connsiteY22" fmla="*/ 23733 h 110028"/>
                <a:gd name="connsiteX23" fmla="*/ 43224 w 189109"/>
                <a:gd name="connsiteY23" fmla="*/ 17056 h 110028"/>
                <a:gd name="connsiteX24" fmla="*/ 90488 w 189109"/>
                <a:gd name="connsiteY24" fmla="*/ 24257 h 110028"/>
                <a:gd name="connsiteX25" fmla="*/ 110395 w 189109"/>
                <a:gd name="connsiteY25" fmla="*/ 33115 h 110028"/>
                <a:gd name="connsiteX26" fmla="*/ 110719 w 189109"/>
                <a:gd name="connsiteY26" fmla="*/ 33258 h 110028"/>
                <a:gd name="connsiteX27" fmla="*/ 46720 w 189109"/>
                <a:gd name="connsiteY27" fmla="*/ 49041 h 110028"/>
                <a:gd name="connsiteX28" fmla="*/ 135398 w 189109"/>
                <a:gd name="connsiteY28" fmla="*/ 80350 h 110028"/>
                <a:gd name="connsiteX29" fmla="*/ 83553 w 189109"/>
                <a:gd name="connsiteY29" fmla="*/ 86750 h 110028"/>
                <a:gd name="connsiteX30" fmla="*/ 99479 w 189109"/>
                <a:gd name="connsiteY30" fmla="*/ 63709 h 110028"/>
                <a:gd name="connsiteX31" fmla="*/ 124492 w 189109"/>
                <a:gd name="connsiteY31" fmla="*/ 51289 h 110028"/>
                <a:gd name="connsiteX32" fmla="*/ 154162 w 189109"/>
                <a:gd name="connsiteY32" fmla="*/ 50089 h 110028"/>
                <a:gd name="connsiteX33" fmla="*/ 171374 w 189109"/>
                <a:gd name="connsiteY33" fmla="*/ 50574 h 110028"/>
                <a:gd name="connsiteX34" fmla="*/ 135398 w 189109"/>
                <a:gd name="connsiteY34" fmla="*/ 80350 h 1100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89109" h="110028">
                  <a:moveTo>
                    <a:pt x="180156" y="36268"/>
                  </a:moveTo>
                  <a:cubicBezTo>
                    <a:pt x="177489" y="35925"/>
                    <a:pt x="174708" y="35954"/>
                    <a:pt x="172022" y="35820"/>
                  </a:cubicBezTo>
                  <a:cubicBezTo>
                    <a:pt x="164983" y="35477"/>
                    <a:pt x="157934" y="35201"/>
                    <a:pt x="150895" y="34896"/>
                  </a:cubicBezTo>
                  <a:cubicBezTo>
                    <a:pt x="143208" y="34563"/>
                    <a:pt x="135788" y="34506"/>
                    <a:pt x="128492" y="35344"/>
                  </a:cubicBezTo>
                  <a:cubicBezTo>
                    <a:pt x="130797" y="33039"/>
                    <a:pt x="131569" y="29353"/>
                    <a:pt x="129226" y="26962"/>
                  </a:cubicBezTo>
                  <a:cubicBezTo>
                    <a:pt x="128807" y="26533"/>
                    <a:pt x="126540" y="24838"/>
                    <a:pt x="125940" y="24419"/>
                  </a:cubicBezTo>
                  <a:cubicBezTo>
                    <a:pt x="123663" y="22847"/>
                    <a:pt x="120929" y="21799"/>
                    <a:pt x="118424" y="20618"/>
                  </a:cubicBezTo>
                  <a:cubicBezTo>
                    <a:pt x="112062" y="17618"/>
                    <a:pt x="105661" y="14703"/>
                    <a:pt x="99279" y="11751"/>
                  </a:cubicBezTo>
                  <a:cubicBezTo>
                    <a:pt x="85125" y="5197"/>
                    <a:pt x="71485" y="-565"/>
                    <a:pt x="55407" y="44"/>
                  </a:cubicBezTo>
                  <a:cubicBezTo>
                    <a:pt x="36281" y="759"/>
                    <a:pt x="6325" y="10131"/>
                    <a:pt x="686" y="31258"/>
                  </a:cubicBezTo>
                  <a:cubicBezTo>
                    <a:pt x="-2115" y="41754"/>
                    <a:pt x="3981" y="52232"/>
                    <a:pt x="13145" y="57289"/>
                  </a:cubicBezTo>
                  <a:cubicBezTo>
                    <a:pt x="23451" y="62986"/>
                    <a:pt x="36547" y="62528"/>
                    <a:pt x="47939" y="62052"/>
                  </a:cubicBezTo>
                  <a:cubicBezTo>
                    <a:pt x="60884" y="61509"/>
                    <a:pt x="73590" y="59233"/>
                    <a:pt x="85782" y="55356"/>
                  </a:cubicBezTo>
                  <a:cubicBezTo>
                    <a:pt x="74400" y="65767"/>
                    <a:pt x="65599" y="79664"/>
                    <a:pt x="69409" y="93485"/>
                  </a:cubicBezTo>
                  <a:cubicBezTo>
                    <a:pt x="72485" y="104648"/>
                    <a:pt x="84201" y="110477"/>
                    <a:pt x="95155" y="110001"/>
                  </a:cubicBezTo>
                  <a:cubicBezTo>
                    <a:pt x="107004" y="109487"/>
                    <a:pt x="118748" y="103838"/>
                    <a:pt x="129235" y="98657"/>
                  </a:cubicBezTo>
                  <a:cubicBezTo>
                    <a:pt x="151428" y="87703"/>
                    <a:pt x="170212" y="70539"/>
                    <a:pt x="184004" y="50079"/>
                  </a:cubicBezTo>
                  <a:cubicBezTo>
                    <a:pt x="184023" y="50051"/>
                    <a:pt x="184995" y="49831"/>
                    <a:pt x="185433" y="49660"/>
                  </a:cubicBezTo>
                  <a:cubicBezTo>
                    <a:pt x="190243" y="47850"/>
                    <a:pt x="190329" y="40240"/>
                    <a:pt x="185718" y="37849"/>
                  </a:cubicBezTo>
                  <a:cubicBezTo>
                    <a:pt x="184909" y="37430"/>
                    <a:pt x="181566" y="36449"/>
                    <a:pt x="180156" y="36268"/>
                  </a:cubicBezTo>
                  <a:close/>
                  <a:moveTo>
                    <a:pt x="46720" y="49041"/>
                  </a:moveTo>
                  <a:cubicBezTo>
                    <a:pt x="38576" y="49193"/>
                    <a:pt x="12973" y="49898"/>
                    <a:pt x="14583" y="36153"/>
                  </a:cubicBezTo>
                  <a:cubicBezTo>
                    <a:pt x="15230" y="30620"/>
                    <a:pt x="22450" y="26276"/>
                    <a:pt x="26708" y="23733"/>
                  </a:cubicBezTo>
                  <a:cubicBezTo>
                    <a:pt x="31861" y="20656"/>
                    <a:pt x="37395" y="18466"/>
                    <a:pt x="43224" y="17056"/>
                  </a:cubicBezTo>
                  <a:cubicBezTo>
                    <a:pt x="60150" y="12951"/>
                    <a:pt x="75228" y="17465"/>
                    <a:pt x="90488" y="24257"/>
                  </a:cubicBezTo>
                  <a:cubicBezTo>
                    <a:pt x="97126" y="27210"/>
                    <a:pt x="103746" y="30200"/>
                    <a:pt x="110395" y="33115"/>
                  </a:cubicBezTo>
                  <a:cubicBezTo>
                    <a:pt x="110500" y="33163"/>
                    <a:pt x="110614" y="33210"/>
                    <a:pt x="110719" y="33258"/>
                  </a:cubicBezTo>
                  <a:cubicBezTo>
                    <a:pt x="90849" y="42973"/>
                    <a:pt x="68875" y="48612"/>
                    <a:pt x="46720" y="49041"/>
                  </a:cubicBezTo>
                  <a:close/>
                  <a:moveTo>
                    <a:pt x="135398" y="80350"/>
                  </a:moveTo>
                  <a:cubicBezTo>
                    <a:pt x="127854" y="84836"/>
                    <a:pt x="81534" y="109172"/>
                    <a:pt x="83553" y="86750"/>
                  </a:cubicBezTo>
                  <a:cubicBezTo>
                    <a:pt x="84344" y="77968"/>
                    <a:pt x="93088" y="69072"/>
                    <a:pt x="99479" y="63709"/>
                  </a:cubicBezTo>
                  <a:cubicBezTo>
                    <a:pt x="106680" y="57670"/>
                    <a:pt x="115376" y="53479"/>
                    <a:pt x="124492" y="51289"/>
                  </a:cubicBezTo>
                  <a:cubicBezTo>
                    <a:pt x="134255" y="48946"/>
                    <a:pt x="144228" y="49803"/>
                    <a:pt x="154162" y="50089"/>
                  </a:cubicBezTo>
                  <a:cubicBezTo>
                    <a:pt x="159896" y="50251"/>
                    <a:pt x="165640" y="50441"/>
                    <a:pt x="171374" y="50574"/>
                  </a:cubicBezTo>
                  <a:cubicBezTo>
                    <a:pt x="160992" y="62261"/>
                    <a:pt x="148857" y="72358"/>
                    <a:pt x="135398" y="8035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</p:grpSp>
      <p:grpSp>
        <p:nvGrpSpPr>
          <p:cNvPr id="211" name="组合 210" title=""/>
          <p:cNvGrpSpPr/>
          <p:nvPr>
            <p:custDataLst>
              <p:tags r:id="rId39"/>
            </p:custDataLst>
          </p:nvPr>
        </p:nvGrpSpPr>
        <p:grpSpPr>
          <a:xfrm>
            <a:off x="3641100" y="2957253"/>
            <a:ext cx="138168" cy="164700"/>
            <a:chOff x="10352044" y="5702082"/>
            <a:chExt cx="138168" cy="164700"/>
          </a:xfrm>
        </p:grpSpPr>
        <p:sp>
          <p:nvSpPr>
            <p:cNvPr id="68" name="任意多边形: 形状 67"/>
            <p:cNvSpPr/>
            <p:nvPr>
              <p:custDataLst>
                <p:tags r:id="rId40"/>
              </p:custDataLst>
            </p:nvPr>
          </p:nvSpPr>
          <p:spPr>
            <a:xfrm>
              <a:off x="10362474" y="5714525"/>
              <a:ext cx="117847" cy="142187"/>
            </a:xfrm>
            <a:custGeom>
              <a:gdLst>
                <a:gd name="connsiteX0" fmla="*/ 8137 w 117847"/>
                <a:gd name="connsiteY0" fmla="*/ 556 h 142187"/>
                <a:gd name="connsiteX1" fmla="*/ 98 w 117847"/>
                <a:gd name="connsiteY1" fmla="*/ 6747 h 142187"/>
                <a:gd name="connsiteX2" fmla="*/ 60268 w 117847"/>
                <a:gd name="connsiteY2" fmla="*/ 123295 h 142187"/>
                <a:gd name="connsiteX3" fmla="*/ 83213 w 117847"/>
                <a:gd name="connsiteY3" fmla="*/ 140145 h 142187"/>
                <a:gd name="connsiteX4" fmla="*/ 110074 w 117847"/>
                <a:gd name="connsiteY4" fmla="*/ 136630 h 142187"/>
                <a:gd name="connsiteX5" fmla="*/ 117694 w 117847"/>
                <a:gd name="connsiteY5" fmla="*/ 109912 h 142187"/>
                <a:gd name="connsiteX6" fmla="*/ 59125 w 117847"/>
                <a:gd name="connsiteY6" fmla="*/ 24578 h 142187"/>
                <a:gd name="connsiteX7" fmla="*/ 8137 w 117847"/>
                <a:gd name="connsiteY7" fmla="*/ 556 h 1421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847" h="142187">
                  <a:moveTo>
                    <a:pt x="8137" y="556"/>
                  </a:moveTo>
                  <a:cubicBezTo>
                    <a:pt x="3937" y="-1426"/>
                    <a:pt x="-740" y="2185"/>
                    <a:pt x="98" y="6747"/>
                  </a:cubicBezTo>
                  <a:cubicBezTo>
                    <a:pt x="8061" y="50057"/>
                    <a:pt x="29235" y="91215"/>
                    <a:pt x="60268" y="123295"/>
                  </a:cubicBezTo>
                  <a:cubicBezTo>
                    <a:pt x="66907" y="130162"/>
                    <a:pt x="74241" y="136782"/>
                    <a:pt x="83213" y="140145"/>
                  </a:cubicBezTo>
                  <a:cubicBezTo>
                    <a:pt x="92186" y="143507"/>
                    <a:pt x="103159" y="142973"/>
                    <a:pt x="110074" y="136630"/>
                  </a:cubicBezTo>
                  <a:cubicBezTo>
                    <a:pt x="117151" y="130143"/>
                    <a:pt x="118342" y="119513"/>
                    <a:pt x="117694" y="109912"/>
                  </a:cubicBezTo>
                  <a:cubicBezTo>
                    <a:pt x="115284" y="74251"/>
                    <a:pt x="91977" y="40294"/>
                    <a:pt x="59125" y="24578"/>
                  </a:cubicBezTo>
                  <a:lnTo>
                    <a:pt x="8137" y="556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131" name="任意多边形: 形状 130"/>
            <p:cNvSpPr/>
            <p:nvPr>
              <p:custDataLst>
                <p:tags r:id="rId41"/>
              </p:custDataLst>
            </p:nvPr>
          </p:nvSpPr>
          <p:spPr>
            <a:xfrm>
              <a:off x="10352044" y="5702082"/>
              <a:ext cx="138168" cy="164700"/>
            </a:xfrm>
            <a:custGeom>
              <a:gdLst>
                <a:gd name="connsiteX0" fmla="*/ 119685 w 138168"/>
                <a:gd name="connsiteY0" fmla="*/ 67929 h 164700"/>
                <a:gd name="connsiteX1" fmla="*/ 64926 w 138168"/>
                <a:gd name="connsiteY1" fmla="*/ 23713 h 164700"/>
                <a:gd name="connsiteX2" fmla="*/ 33484 w 138168"/>
                <a:gd name="connsiteY2" fmla="*/ 9140 h 164700"/>
                <a:gd name="connsiteX3" fmla="*/ 7195 w 138168"/>
                <a:gd name="connsiteY3" fmla="*/ 177 h 164700"/>
                <a:gd name="connsiteX4" fmla="*/ 4547 w 138168"/>
                <a:gd name="connsiteY4" fmla="*/ 1301 h 164700"/>
                <a:gd name="connsiteX5" fmla="*/ 3652 w 138168"/>
                <a:gd name="connsiteY5" fmla="*/ 15417 h 164700"/>
                <a:gd name="connsiteX6" fmla="*/ 39208 w 138168"/>
                <a:gd name="connsiteY6" fmla="*/ 110753 h 164700"/>
                <a:gd name="connsiteX7" fmla="*/ 122200 w 138168"/>
                <a:gd name="connsiteY7" fmla="*/ 159816 h 164700"/>
                <a:gd name="connsiteX8" fmla="*/ 137211 w 138168"/>
                <a:gd name="connsiteY8" fmla="*/ 113401 h 164700"/>
                <a:gd name="connsiteX9" fmla="*/ 119685 w 138168"/>
                <a:gd name="connsiteY9" fmla="*/ 67929 h 164700"/>
                <a:gd name="connsiteX10" fmla="*/ 118190 w 138168"/>
                <a:gd name="connsiteY10" fmla="*/ 128622 h 164700"/>
                <a:gd name="connsiteX11" fmla="*/ 110675 w 138168"/>
                <a:gd name="connsiteY11" fmla="*/ 144014 h 164700"/>
                <a:gd name="connsiteX12" fmla="*/ 89843 w 138168"/>
                <a:gd name="connsiteY12" fmla="*/ 140280 h 164700"/>
                <a:gd name="connsiteX13" fmla="*/ 56954 w 138168"/>
                <a:gd name="connsiteY13" fmla="*/ 105857 h 164700"/>
                <a:gd name="connsiteX14" fmla="*/ 18244 w 138168"/>
                <a:gd name="connsiteY14" fmla="*/ 23656 h 164700"/>
                <a:gd name="connsiteX15" fmla="*/ 39894 w 138168"/>
                <a:gd name="connsiteY15" fmla="*/ 34058 h 164700"/>
                <a:gd name="connsiteX16" fmla="*/ 82080 w 138168"/>
                <a:gd name="connsiteY16" fmla="*/ 56870 h 164700"/>
                <a:gd name="connsiteX17" fmla="*/ 118190 w 138168"/>
                <a:gd name="connsiteY17" fmla="*/ 128622 h 164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8168" h="164700">
                  <a:moveTo>
                    <a:pt x="119685" y="67929"/>
                  </a:moveTo>
                  <a:cubicBezTo>
                    <a:pt x="105874" y="47250"/>
                    <a:pt x="87072" y="33972"/>
                    <a:pt x="64926" y="23713"/>
                  </a:cubicBezTo>
                  <a:cubicBezTo>
                    <a:pt x="54439" y="18856"/>
                    <a:pt x="43961" y="13998"/>
                    <a:pt x="33484" y="9140"/>
                  </a:cubicBezTo>
                  <a:cubicBezTo>
                    <a:pt x="25950" y="5645"/>
                    <a:pt x="15910" y="-1185"/>
                    <a:pt x="7195" y="177"/>
                  </a:cubicBezTo>
                  <a:cubicBezTo>
                    <a:pt x="6081" y="349"/>
                    <a:pt x="5366" y="787"/>
                    <a:pt x="4547" y="1301"/>
                  </a:cubicBezTo>
                  <a:cubicBezTo>
                    <a:pt x="-330" y="4387"/>
                    <a:pt x="-2225" y="11960"/>
                    <a:pt x="3652" y="15417"/>
                  </a:cubicBezTo>
                  <a:cubicBezTo>
                    <a:pt x="8043" y="49269"/>
                    <a:pt x="19854" y="82549"/>
                    <a:pt x="39208" y="110753"/>
                  </a:cubicBezTo>
                  <a:cubicBezTo>
                    <a:pt x="55496" y="134489"/>
                    <a:pt x="88148" y="179590"/>
                    <a:pt x="122200" y="159816"/>
                  </a:cubicBezTo>
                  <a:cubicBezTo>
                    <a:pt x="138507" y="150339"/>
                    <a:pt x="139602" y="130032"/>
                    <a:pt x="137211" y="113401"/>
                  </a:cubicBezTo>
                  <a:cubicBezTo>
                    <a:pt x="134897" y="97237"/>
                    <a:pt x="128763" y="81521"/>
                    <a:pt x="119685" y="67929"/>
                  </a:cubicBezTo>
                  <a:close/>
                  <a:moveTo>
                    <a:pt x="118190" y="128622"/>
                  </a:moveTo>
                  <a:cubicBezTo>
                    <a:pt x="118037" y="134556"/>
                    <a:pt x="116685" y="141376"/>
                    <a:pt x="110675" y="144014"/>
                  </a:cubicBezTo>
                  <a:cubicBezTo>
                    <a:pt x="103807" y="147024"/>
                    <a:pt x="95711" y="143967"/>
                    <a:pt x="89843" y="140280"/>
                  </a:cubicBezTo>
                  <a:cubicBezTo>
                    <a:pt x="76785" y="132070"/>
                    <a:pt x="65840" y="118268"/>
                    <a:pt x="56954" y="105857"/>
                  </a:cubicBezTo>
                  <a:cubicBezTo>
                    <a:pt x="39056" y="80863"/>
                    <a:pt x="25778" y="53260"/>
                    <a:pt x="18244" y="23656"/>
                  </a:cubicBezTo>
                  <a:cubicBezTo>
                    <a:pt x="25445" y="27162"/>
                    <a:pt x="32674" y="30600"/>
                    <a:pt x="39894" y="34058"/>
                  </a:cubicBezTo>
                  <a:cubicBezTo>
                    <a:pt x="54144" y="40887"/>
                    <a:pt x="69631" y="46955"/>
                    <a:pt x="82080" y="56870"/>
                  </a:cubicBezTo>
                  <a:cubicBezTo>
                    <a:pt x="103331" y="73805"/>
                    <a:pt x="118895" y="100923"/>
                    <a:pt x="118190" y="128622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</p:grpSp>
      <p:grpSp>
        <p:nvGrpSpPr>
          <p:cNvPr id="212" name="组合 211" title=""/>
          <p:cNvGrpSpPr/>
          <p:nvPr>
            <p:custDataLst>
              <p:tags r:id="rId42"/>
            </p:custDataLst>
          </p:nvPr>
        </p:nvGrpSpPr>
        <p:grpSpPr>
          <a:xfrm rot="15478369">
            <a:off x="3683415" y="3462757"/>
            <a:ext cx="240657" cy="181653"/>
            <a:chOff x="10714647" y="6099308"/>
            <a:chExt cx="146643" cy="110689"/>
          </a:xfrm>
        </p:grpSpPr>
        <p:sp>
          <p:nvSpPr>
            <p:cNvPr id="91" name="任意多边形: 形状 90"/>
            <p:cNvSpPr/>
            <p:nvPr>
              <p:custDataLst>
                <p:tags r:id="rId43"/>
              </p:custDataLst>
            </p:nvPr>
          </p:nvSpPr>
          <p:spPr>
            <a:xfrm>
              <a:off x="10724778" y="6108968"/>
              <a:ext cx="122354" cy="90378"/>
            </a:xfrm>
            <a:custGeom>
              <a:gdLst>
                <a:gd name="connsiteX0" fmla="*/ 121446 w 122354"/>
                <a:gd name="connsiteY0" fmla="*/ 10096 h 90378"/>
                <a:gd name="connsiteX1" fmla="*/ 114693 w 122354"/>
                <a:gd name="connsiteY1" fmla="*/ 56 h 90378"/>
                <a:gd name="connsiteX2" fmla="*/ 18033 w 122354"/>
                <a:gd name="connsiteY2" fmla="*/ 41804 h 90378"/>
                <a:gd name="connsiteX3" fmla="*/ 2517 w 122354"/>
                <a:gd name="connsiteY3" fmla="*/ 59730 h 90378"/>
                <a:gd name="connsiteX4" fmla="*/ 3650 w 122354"/>
                <a:gd name="connsiteY4" fmla="*/ 82267 h 90378"/>
                <a:gd name="connsiteX5" fmla="*/ 25320 w 122354"/>
                <a:gd name="connsiteY5" fmla="*/ 90372 h 90378"/>
                <a:gd name="connsiteX6" fmla="*/ 100062 w 122354"/>
                <a:gd name="connsiteY6" fmla="*/ 47415 h 90378"/>
                <a:gd name="connsiteX7" fmla="*/ 121446 w 122354"/>
                <a:gd name="connsiteY7" fmla="*/ 10096 h 9037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2354" h="90378">
                  <a:moveTo>
                    <a:pt x="121446" y="10096"/>
                  </a:moveTo>
                  <a:cubicBezTo>
                    <a:pt x="124227" y="5247"/>
                    <a:pt x="120236" y="-639"/>
                    <a:pt x="114693" y="56"/>
                  </a:cubicBezTo>
                  <a:cubicBezTo>
                    <a:pt x="79650" y="4447"/>
                    <a:pt x="45656" y="19059"/>
                    <a:pt x="18033" y="41804"/>
                  </a:cubicBezTo>
                  <a:cubicBezTo>
                    <a:pt x="11890" y="46862"/>
                    <a:pt x="5908" y="52510"/>
                    <a:pt x="2517" y="59730"/>
                  </a:cubicBezTo>
                  <a:cubicBezTo>
                    <a:pt x="-874" y="66950"/>
                    <a:pt x="-1160" y="76104"/>
                    <a:pt x="3650" y="82267"/>
                  </a:cubicBezTo>
                  <a:cubicBezTo>
                    <a:pt x="8565" y="88572"/>
                    <a:pt x="17309" y="90268"/>
                    <a:pt x="25320" y="90372"/>
                  </a:cubicBezTo>
                  <a:cubicBezTo>
                    <a:pt x="55095" y="90744"/>
                    <a:pt x="84832" y="73646"/>
                    <a:pt x="100062" y="47415"/>
                  </a:cubicBezTo>
                  <a:lnTo>
                    <a:pt x="121446" y="10096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133" name="任意多边形: 形状 132"/>
            <p:cNvSpPr/>
            <p:nvPr>
              <p:custDataLst>
                <p:tags r:id="rId44"/>
              </p:custDataLst>
            </p:nvPr>
          </p:nvSpPr>
          <p:spPr>
            <a:xfrm>
              <a:off x="10714647" y="6099308"/>
              <a:ext cx="146643" cy="110689"/>
            </a:xfrm>
            <a:custGeom>
              <a:gdLst>
                <a:gd name="connsiteX0" fmla="*/ 123947 w 146643"/>
                <a:gd name="connsiteY0" fmla="*/ 53408 h 110689"/>
                <a:gd name="connsiteX1" fmla="*/ 138140 w 146643"/>
                <a:gd name="connsiteY1" fmla="*/ 28176 h 110689"/>
                <a:gd name="connsiteX2" fmla="*/ 144016 w 146643"/>
                <a:gd name="connsiteY2" fmla="*/ 17508 h 110689"/>
                <a:gd name="connsiteX3" fmla="*/ 145979 w 146643"/>
                <a:gd name="connsiteY3" fmla="*/ 12384 h 110689"/>
                <a:gd name="connsiteX4" fmla="*/ 146579 w 146643"/>
                <a:gd name="connsiteY4" fmla="*/ 9631 h 110689"/>
                <a:gd name="connsiteX5" fmla="*/ 133339 w 146643"/>
                <a:gd name="connsiteY5" fmla="*/ 1192 h 110689"/>
                <a:gd name="connsiteX6" fmla="*/ 129348 w 146643"/>
                <a:gd name="connsiteY6" fmla="*/ 2621 h 110689"/>
                <a:gd name="connsiteX7" fmla="*/ 49519 w 146643"/>
                <a:gd name="connsiteY7" fmla="*/ 26138 h 110689"/>
                <a:gd name="connsiteX8" fmla="*/ 4790 w 146643"/>
                <a:gd name="connsiteY8" fmla="*/ 95966 h 110689"/>
                <a:gd name="connsiteX9" fmla="*/ 82514 w 146643"/>
                <a:gd name="connsiteY9" fmla="*/ 97890 h 110689"/>
                <a:gd name="connsiteX10" fmla="*/ 123947 w 146643"/>
                <a:gd name="connsiteY10" fmla="*/ 53408 h 110689"/>
                <a:gd name="connsiteX11" fmla="*/ 33441 w 146643"/>
                <a:gd name="connsiteY11" fmla="*/ 89908 h 110689"/>
                <a:gd name="connsiteX12" fmla="*/ 20992 w 146643"/>
                <a:gd name="connsiteY12" fmla="*/ 85269 h 110689"/>
                <a:gd name="connsiteX13" fmla="*/ 22992 w 146643"/>
                <a:gd name="connsiteY13" fmla="*/ 69924 h 110689"/>
                <a:gd name="connsiteX14" fmla="*/ 54148 w 146643"/>
                <a:gd name="connsiteY14" fmla="*/ 43607 h 110689"/>
                <a:gd name="connsiteX15" fmla="*/ 118175 w 146643"/>
                <a:gd name="connsiteY15" fmla="*/ 17679 h 110689"/>
                <a:gd name="connsiteX16" fmla="*/ 120128 w 146643"/>
                <a:gd name="connsiteY16" fmla="*/ 20918 h 110689"/>
                <a:gd name="connsiteX17" fmla="*/ 94153 w 146643"/>
                <a:gd name="connsiteY17" fmla="*/ 62104 h 110689"/>
                <a:gd name="connsiteX18" fmla="*/ 33441 w 146643"/>
                <a:gd name="connsiteY18" fmla="*/ 89908 h 1106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46643" h="110688">
                  <a:moveTo>
                    <a:pt x="123947" y="53408"/>
                  </a:moveTo>
                  <a:cubicBezTo>
                    <a:pt x="128681" y="44997"/>
                    <a:pt x="133415" y="36587"/>
                    <a:pt x="138140" y="28176"/>
                  </a:cubicBezTo>
                  <a:cubicBezTo>
                    <a:pt x="140121" y="24642"/>
                    <a:pt x="142188" y="21118"/>
                    <a:pt x="144016" y="17508"/>
                  </a:cubicBezTo>
                  <a:cubicBezTo>
                    <a:pt x="144864" y="15832"/>
                    <a:pt x="145550" y="14203"/>
                    <a:pt x="145979" y="12384"/>
                  </a:cubicBezTo>
                  <a:cubicBezTo>
                    <a:pt x="146045" y="12107"/>
                    <a:pt x="146522" y="10021"/>
                    <a:pt x="146579" y="9631"/>
                  </a:cubicBezTo>
                  <a:cubicBezTo>
                    <a:pt x="147474" y="2782"/>
                    <a:pt x="138949" y="-2447"/>
                    <a:pt x="133339" y="1192"/>
                  </a:cubicBezTo>
                  <a:cubicBezTo>
                    <a:pt x="131634" y="2297"/>
                    <a:pt x="129357" y="2621"/>
                    <a:pt x="129348" y="2621"/>
                  </a:cubicBezTo>
                  <a:cubicBezTo>
                    <a:pt x="100773" y="3945"/>
                    <a:pt x="74332" y="11831"/>
                    <a:pt x="49519" y="26138"/>
                  </a:cubicBezTo>
                  <a:cubicBezTo>
                    <a:pt x="27888" y="38606"/>
                    <a:pt x="-14184" y="65619"/>
                    <a:pt x="4790" y="95966"/>
                  </a:cubicBezTo>
                  <a:cubicBezTo>
                    <a:pt x="20306" y="120788"/>
                    <a:pt x="62206" y="109139"/>
                    <a:pt x="82514" y="97890"/>
                  </a:cubicBezTo>
                  <a:cubicBezTo>
                    <a:pt x="101316" y="87460"/>
                    <a:pt x="113641" y="71724"/>
                    <a:pt x="123947" y="53408"/>
                  </a:cubicBezTo>
                  <a:close/>
                  <a:moveTo>
                    <a:pt x="33441" y="89908"/>
                  </a:moveTo>
                  <a:cubicBezTo>
                    <a:pt x="29231" y="89717"/>
                    <a:pt x="23563" y="89108"/>
                    <a:pt x="20992" y="85269"/>
                  </a:cubicBezTo>
                  <a:cubicBezTo>
                    <a:pt x="17915" y="80678"/>
                    <a:pt x="20372" y="74058"/>
                    <a:pt x="22992" y="69924"/>
                  </a:cubicBezTo>
                  <a:cubicBezTo>
                    <a:pt x="30040" y="58809"/>
                    <a:pt x="43128" y="50341"/>
                    <a:pt x="54148" y="43607"/>
                  </a:cubicBezTo>
                  <a:cubicBezTo>
                    <a:pt x="73998" y="31491"/>
                    <a:pt x="95544" y="22528"/>
                    <a:pt x="118175" y="17679"/>
                  </a:cubicBezTo>
                  <a:cubicBezTo>
                    <a:pt x="121175" y="17041"/>
                    <a:pt x="121957" y="18451"/>
                    <a:pt x="120128" y="20918"/>
                  </a:cubicBezTo>
                  <a:cubicBezTo>
                    <a:pt x="111108" y="33081"/>
                    <a:pt x="104754" y="49865"/>
                    <a:pt x="94153" y="62104"/>
                  </a:cubicBezTo>
                  <a:cubicBezTo>
                    <a:pt x="79113" y="79487"/>
                    <a:pt x="56768" y="90984"/>
                    <a:pt x="33441" y="8990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</p:grpSp>
      <p:grpSp>
        <p:nvGrpSpPr>
          <p:cNvPr id="206" name="组合 205" title=""/>
          <p:cNvGrpSpPr/>
          <p:nvPr>
            <p:custDataLst>
              <p:tags r:id="rId45"/>
            </p:custDataLst>
          </p:nvPr>
        </p:nvGrpSpPr>
        <p:grpSpPr>
          <a:xfrm rot="17560009">
            <a:off x="3637780" y="3936519"/>
            <a:ext cx="390391" cy="342588"/>
            <a:chOff x="11509093" y="5875789"/>
            <a:chExt cx="136604" cy="119877"/>
          </a:xfrm>
        </p:grpSpPr>
        <p:sp>
          <p:nvSpPr>
            <p:cNvPr id="59" name="任意多边形: 形状 58"/>
            <p:cNvSpPr/>
            <p:nvPr>
              <p:custDataLst>
                <p:tags r:id="rId46"/>
              </p:custDataLst>
            </p:nvPr>
          </p:nvSpPr>
          <p:spPr>
            <a:xfrm>
              <a:off x="11516702" y="5881990"/>
              <a:ext cx="119430" cy="77289"/>
            </a:xfrm>
            <a:custGeom>
              <a:gdLst>
                <a:gd name="connsiteX0" fmla="*/ 118865 w 119430"/>
                <a:gd name="connsiteY0" fmla="*/ 5249 h 77289"/>
                <a:gd name="connsiteX1" fmla="*/ 116007 w 119430"/>
                <a:gd name="connsiteY1" fmla="*/ 0 h 77289"/>
                <a:gd name="connsiteX2" fmla="*/ 18281 w 119430"/>
                <a:gd name="connsiteY2" fmla="*/ 31900 h 77289"/>
                <a:gd name="connsiteX3" fmla="*/ 1002 w 119430"/>
                <a:gd name="connsiteY3" fmla="*/ 51978 h 77289"/>
                <a:gd name="connsiteX4" fmla="*/ 412 w 119430"/>
                <a:gd name="connsiteY4" fmla="*/ 62103 h 77289"/>
                <a:gd name="connsiteX5" fmla="*/ 22700 w 119430"/>
                <a:gd name="connsiteY5" fmla="*/ 77019 h 77289"/>
                <a:gd name="connsiteX6" fmla="*/ 94157 w 119430"/>
                <a:gd name="connsiteY6" fmla="*/ 42701 h 77289"/>
                <a:gd name="connsiteX7" fmla="*/ 118865 w 119430"/>
                <a:gd name="connsiteY7" fmla="*/ 5249 h 77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30" h="77289">
                  <a:moveTo>
                    <a:pt x="118865" y="5249"/>
                  </a:moveTo>
                  <a:cubicBezTo>
                    <a:pt x="120360" y="2991"/>
                    <a:pt x="118712" y="-38"/>
                    <a:pt x="116007" y="0"/>
                  </a:cubicBezTo>
                  <a:cubicBezTo>
                    <a:pt x="81222" y="496"/>
                    <a:pt x="46646" y="11745"/>
                    <a:pt x="18281" y="31900"/>
                  </a:cubicBezTo>
                  <a:cubicBezTo>
                    <a:pt x="10975" y="37091"/>
                    <a:pt x="3841" y="43120"/>
                    <a:pt x="1002" y="51978"/>
                  </a:cubicBezTo>
                  <a:cubicBezTo>
                    <a:pt x="-45" y="55245"/>
                    <a:pt x="-322" y="58751"/>
                    <a:pt x="412" y="62103"/>
                  </a:cubicBezTo>
                  <a:cubicBezTo>
                    <a:pt x="2784" y="72914"/>
                    <a:pt x="13232" y="76200"/>
                    <a:pt x="22700" y="77019"/>
                  </a:cubicBezTo>
                  <a:cubicBezTo>
                    <a:pt x="50323" y="79410"/>
                    <a:pt x="78755" y="65751"/>
                    <a:pt x="94157" y="42701"/>
                  </a:cubicBezTo>
                  <a:lnTo>
                    <a:pt x="118865" y="5249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95" name="任意多边形: 形状 94"/>
            <p:cNvSpPr/>
            <p:nvPr>
              <p:custDataLst>
                <p:tags r:id="rId47"/>
              </p:custDataLst>
            </p:nvPr>
          </p:nvSpPr>
          <p:spPr>
            <a:xfrm>
              <a:off x="11577622" y="5918147"/>
              <a:ext cx="59317" cy="71361"/>
            </a:xfrm>
            <a:custGeom>
              <a:gdLst>
                <a:gd name="connsiteX0" fmla="*/ 51962 w 59317"/>
                <a:gd name="connsiteY0" fmla="*/ 1743 h 71361"/>
                <a:gd name="connsiteX1" fmla="*/ 48105 w 59317"/>
                <a:gd name="connsiteY1" fmla="*/ 476 h 71361"/>
                <a:gd name="connsiteX2" fmla="*/ 1509 w 59317"/>
                <a:gd name="connsiteY2" fmla="*/ 55645 h 71361"/>
                <a:gd name="connsiteX3" fmla="*/ 861 w 59317"/>
                <a:gd name="connsiteY3" fmla="*/ 66484 h 71361"/>
                <a:gd name="connsiteX4" fmla="*/ 13624 w 59317"/>
                <a:gd name="connsiteY4" fmla="*/ 71257 h 71361"/>
                <a:gd name="connsiteX5" fmla="*/ 32208 w 59317"/>
                <a:gd name="connsiteY5" fmla="*/ 63846 h 71361"/>
                <a:gd name="connsiteX6" fmla="*/ 58487 w 59317"/>
                <a:gd name="connsiteY6" fmla="*/ 21736 h 71361"/>
                <a:gd name="connsiteX7" fmla="*/ 51962 w 59317"/>
                <a:gd name="connsiteY7" fmla="*/ 1743 h 713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317" h="71361">
                  <a:moveTo>
                    <a:pt x="51962" y="1743"/>
                  </a:moveTo>
                  <a:cubicBezTo>
                    <a:pt x="51439" y="124"/>
                    <a:pt x="49486" y="-524"/>
                    <a:pt x="48105" y="476"/>
                  </a:cubicBezTo>
                  <a:cubicBezTo>
                    <a:pt x="24597" y="17507"/>
                    <a:pt x="8052" y="37062"/>
                    <a:pt x="1509" y="55645"/>
                  </a:cubicBezTo>
                  <a:cubicBezTo>
                    <a:pt x="165" y="59465"/>
                    <a:pt x="-758" y="63351"/>
                    <a:pt x="861" y="66484"/>
                  </a:cubicBezTo>
                  <a:cubicBezTo>
                    <a:pt x="2480" y="69618"/>
                    <a:pt x="7176" y="71885"/>
                    <a:pt x="13624" y="71257"/>
                  </a:cubicBezTo>
                  <a:cubicBezTo>
                    <a:pt x="20225" y="70618"/>
                    <a:pt x="26883" y="67266"/>
                    <a:pt x="32208" y="63846"/>
                  </a:cubicBezTo>
                  <a:cubicBezTo>
                    <a:pt x="51991" y="51159"/>
                    <a:pt x="62449" y="34395"/>
                    <a:pt x="58487" y="21736"/>
                  </a:cubicBezTo>
                  <a:lnTo>
                    <a:pt x="51962" y="1743"/>
                  </a:lnTo>
                  <a:close/>
                </a:path>
              </a:pathLst>
            </a:custGeom>
            <a:solidFill>
              <a:srgbClr val="DA44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  <p:sp>
          <p:nvSpPr>
            <p:cNvPr id="136" name="任意多边形: 形状 135"/>
            <p:cNvSpPr/>
            <p:nvPr>
              <p:custDataLst>
                <p:tags r:id="rId48"/>
              </p:custDataLst>
            </p:nvPr>
          </p:nvSpPr>
          <p:spPr>
            <a:xfrm>
              <a:off x="11509093" y="5875789"/>
              <a:ext cx="136604" cy="119877"/>
            </a:xfrm>
            <a:custGeom>
              <a:gdLst>
                <a:gd name="connsiteX0" fmla="*/ 125521 w 136604"/>
                <a:gd name="connsiteY0" fmla="*/ 1572 h 119877"/>
                <a:gd name="connsiteX1" fmla="*/ 118492 w 136604"/>
                <a:gd name="connsiteY1" fmla="*/ 1514 h 119877"/>
                <a:gd name="connsiteX2" fmla="*/ 44702 w 136604"/>
                <a:gd name="connsiteY2" fmla="*/ 19164 h 119877"/>
                <a:gd name="connsiteX3" fmla="*/ 3725 w 136604"/>
                <a:gd name="connsiteY3" fmla="*/ 77019 h 119877"/>
                <a:gd name="connsiteX4" fmla="*/ 70324 w 136604"/>
                <a:gd name="connsiteY4" fmla="*/ 84058 h 119877"/>
                <a:gd name="connsiteX5" fmla="*/ 68057 w 136604"/>
                <a:gd name="connsiteY5" fmla="*/ 88316 h 119877"/>
                <a:gd name="connsiteX6" fmla="*/ 66942 w 136604"/>
                <a:gd name="connsiteY6" fmla="*/ 115224 h 119877"/>
                <a:gd name="connsiteX7" fmla="*/ 96298 w 136604"/>
                <a:gd name="connsiteY7" fmla="*/ 115881 h 119877"/>
                <a:gd name="connsiteX8" fmla="*/ 134237 w 136604"/>
                <a:gd name="connsiteY8" fmla="*/ 69742 h 119877"/>
                <a:gd name="connsiteX9" fmla="*/ 130131 w 136604"/>
                <a:gd name="connsiteY9" fmla="*/ 53464 h 119877"/>
                <a:gd name="connsiteX10" fmla="*/ 126693 w 136604"/>
                <a:gd name="connsiteY10" fmla="*/ 43358 h 119877"/>
                <a:gd name="connsiteX11" fmla="*/ 123549 w 136604"/>
                <a:gd name="connsiteY11" fmla="*/ 37386 h 119877"/>
                <a:gd name="connsiteX12" fmla="*/ 119492 w 136604"/>
                <a:gd name="connsiteY12" fmla="*/ 35652 h 119877"/>
                <a:gd name="connsiteX13" fmla="*/ 127607 w 136604"/>
                <a:gd name="connsiteY13" fmla="*/ 23174 h 119877"/>
                <a:gd name="connsiteX14" fmla="*/ 133884 w 136604"/>
                <a:gd name="connsiteY14" fmla="*/ 13373 h 119877"/>
                <a:gd name="connsiteX15" fmla="*/ 135703 w 136604"/>
                <a:gd name="connsiteY15" fmla="*/ 9277 h 119877"/>
                <a:gd name="connsiteX16" fmla="*/ 135799 w 136604"/>
                <a:gd name="connsiteY16" fmla="*/ 9011 h 119877"/>
                <a:gd name="connsiteX17" fmla="*/ 136580 w 136604"/>
                <a:gd name="connsiteY17" fmla="*/ 6630 h 119877"/>
                <a:gd name="connsiteX18" fmla="*/ 136589 w 136604"/>
                <a:gd name="connsiteY18" fmla="*/ 6553 h 119877"/>
                <a:gd name="connsiteX19" fmla="*/ 125521 w 136604"/>
                <a:gd name="connsiteY19" fmla="*/ 1572 h 119877"/>
                <a:gd name="connsiteX20" fmla="*/ 30309 w 136604"/>
                <a:gd name="connsiteY20" fmla="*/ 75647 h 119877"/>
                <a:gd name="connsiteX21" fmla="*/ 17022 w 136604"/>
                <a:gd name="connsiteY21" fmla="*/ 70647 h 119877"/>
                <a:gd name="connsiteX22" fmla="*/ 19232 w 136604"/>
                <a:gd name="connsiteY22" fmla="*/ 53035 h 119877"/>
                <a:gd name="connsiteX23" fmla="*/ 48007 w 136604"/>
                <a:gd name="connsiteY23" fmla="*/ 32109 h 119877"/>
                <a:gd name="connsiteX24" fmla="*/ 117720 w 136604"/>
                <a:gd name="connsiteY24" fmla="*/ 11382 h 119877"/>
                <a:gd name="connsiteX25" fmla="*/ 107814 w 136604"/>
                <a:gd name="connsiteY25" fmla="*/ 26127 h 119877"/>
                <a:gd name="connsiteX26" fmla="*/ 88326 w 136604"/>
                <a:gd name="connsiteY26" fmla="*/ 53369 h 119877"/>
                <a:gd name="connsiteX27" fmla="*/ 30309 w 136604"/>
                <a:gd name="connsiteY27" fmla="*/ 75647 h 119877"/>
                <a:gd name="connsiteX28" fmla="*/ 102861 w 136604"/>
                <a:gd name="connsiteY28" fmla="*/ 96964 h 119877"/>
                <a:gd name="connsiteX29" fmla="*/ 75477 w 136604"/>
                <a:gd name="connsiteY29" fmla="*/ 106709 h 119877"/>
                <a:gd name="connsiteX30" fmla="*/ 82916 w 136604"/>
                <a:gd name="connsiteY30" fmla="*/ 84411 h 119877"/>
                <a:gd name="connsiteX31" fmla="*/ 115501 w 136604"/>
                <a:gd name="connsiteY31" fmla="*/ 48825 h 119877"/>
                <a:gd name="connsiteX32" fmla="*/ 116787 w 136604"/>
                <a:gd name="connsiteY32" fmla="*/ 52787 h 119877"/>
                <a:gd name="connsiteX33" fmla="*/ 120635 w 136604"/>
                <a:gd name="connsiteY33" fmla="*/ 64922 h 119877"/>
                <a:gd name="connsiteX34" fmla="*/ 102861 w 136604"/>
                <a:gd name="connsiteY34" fmla="*/ 96964 h 1198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36604" h="119877">
                  <a:moveTo>
                    <a:pt x="125521" y="1572"/>
                  </a:moveTo>
                  <a:cubicBezTo>
                    <a:pt x="125426" y="1572"/>
                    <a:pt x="120673" y="1486"/>
                    <a:pt x="118492" y="1514"/>
                  </a:cubicBezTo>
                  <a:cubicBezTo>
                    <a:pt x="92984" y="1819"/>
                    <a:pt x="67542" y="7677"/>
                    <a:pt x="44702" y="19164"/>
                  </a:cubicBezTo>
                  <a:cubicBezTo>
                    <a:pt x="25652" y="28746"/>
                    <a:pt x="-11934" y="50073"/>
                    <a:pt x="3725" y="77019"/>
                  </a:cubicBezTo>
                  <a:cubicBezTo>
                    <a:pt x="16060" y="98260"/>
                    <a:pt x="50655" y="92164"/>
                    <a:pt x="70324" y="84058"/>
                  </a:cubicBezTo>
                  <a:cubicBezTo>
                    <a:pt x="69533" y="85458"/>
                    <a:pt x="68781" y="86868"/>
                    <a:pt x="68057" y="88316"/>
                  </a:cubicBezTo>
                  <a:cubicBezTo>
                    <a:pt x="64037" y="96383"/>
                    <a:pt x="59065" y="107833"/>
                    <a:pt x="66942" y="115224"/>
                  </a:cubicBezTo>
                  <a:cubicBezTo>
                    <a:pt x="74848" y="122644"/>
                    <a:pt x="87535" y="119901"/>
                    <a:pt x="96298" y="115881"/>
                  </a:cubicBezTo>
                  <a:cubicBezTo>
                    <a:pt x="113320" y="108061"/>
                    <a:pt x="134389" y="90335"/>
                    <a:pt x="134237" y="69742"/>
                  </a:cubicBezTo>
                  <a:cubicBezTo>
                    <a:pt x="134198" y="64065"/>
                    <a:pt x="131903" y="58750"/>
                    <a:pt x="130131" y="53464"/>
                  </a:cubicBezTo>
                  <a:cubicBezTo>
                    <a:pt x="128998" y="50092"/>
                    <a:pt x="127912" y="46701"/>
                    <a:pt x="126693" y="43358"/>
                  </a:cubicBezTo>
                  <a:cubicBezTo>
                    <a:pt x="126188" y="41977"/>
                    <a:pt x="124026" y="37919"/>
                    <a:pt x="123549" y="37386"/>
                  </a:cubicBezTo>
                  <a:cubicBezTo>
                    <a:pt x="122483" y="36186"/>
                    <a:pt x="120987" y="35652"/>
                    <a:pt x="119492" y="35652"/>
                  </a:cubicBezTo>
                  <a:cubicBezTo>
                    <a:pt x="122197" y="31490"/>
                    <a:pt x="124902" y="27337"/>
                    <a:pt x="127607" y="23174"/>
                  </a:cubicBezTo>
                  <a:cubicBezTo>
                    <a:pt x="129712" y="19945"/>
                    <a:pt x="131998" y="16745"/>
                    <a:pt x="133884" y="13373"/>
                  </a:cubicBezTo>
                  <a:cubicBezTo>
                    <a:pt x="134627" y="12040"/>
                    <a:pt x="135180" y="10706"/>
                    <a:pt x="135703" y="9277"/>
                  </a:cubicBezTo>
                  <a:cubicBezTo>
                    <a:pt x="135732" y="9192"/>
                    <a:pt x="135761" y="9096"/>
                    <a:pt x="135799" y="9011"/>
                  </a:cubicBezTo>
                  <a:cubicBezTo>
                    <a:pt x="136256" y="8201"/>
                    <a:pt x="136504" y="7401"/>
                    <a:pt x="136580" y="6630"/>
                  </a:cubicBezTo>
                  <a:cubicBezTo>
                    <a:pt x="136589" y="6582"/>
                    <a:pt x="136589" y="6553"/>
                    <a:pt x="136589" y="6553"/>
                  </a:cubicBezTo>
                  <a:cubicBezTo>
                    <a:pt x="136980" y="1448"/>
                    <a:pt x="129788" y="-2238"/>
                    <a:pt x="125521" y="1572"/>
                  </a:cubicBezTo>
                  <a:close/>
                  <a:moveTo>
                    <a:pt x="30309" y="75647"/>
                  </a:moveTo>
                  <a:cubicBezTo>
                    <a:pt x="25880" y="75190"/>
                    <a:pt x="20079" y="74276"/>
                    <a:pt x="17022" y="70647"/>
                  </a:cubicBezTo>
                  <a:cubicBezTo>
                    <a:pt x="12659" y="65465"/>
                    <a:pt x="15612" y="57712"/>
                    <a:pt x="19232" y="53035"/>
                  </a:cubicBezTo>
                  <a:cubicBezTo>
                    <a:pt x="26290" y="43939"/>
                    <a:pt x="38005" y="37405"/>
                    <a:pt x="48007" y="32109"/>
                  </a:cubicBezTo>
                  <a:cubicBezTo>
                    <a:pt x="69705" y="20603"/>
                    <a:pt x="93365" y="13545"/>
                    <a:pt x="117720" y="11382"/>
                  </a:cubicBezTo>
                  <a:cubicBezTo>
                    <a:pt x="114396" y="16278"/>
                    <a:pt x="111110" y="21212"/>
                    <a:pt x="107814" y="26127"/>
                  </a:cubicBezTo>
                  <a:cubicBezTo>
                    <a:pt x="101699" y="35271"/>
                    <a:pt x="96013" y="45406"/>
                    <a:pt x="88326" y="53369"/>
                  </a:cubicBezTo>
                  <a:cubicBezTo>
                    <a:pt x="73543" y="68685"/>
                    <a:pt x="51741" y="77848"/>
                    <a:pt x="30309" y="75647"/>
                  </a:cubicBezTo>
                  <a:close/>
                  <a:moveTo>
                    <a:pt x="102861" y="96964"/>
                  </a:moveTo>
                  <a:cubicBezTo>
                    <a:pt x="97718" y="100898"/>
                    <a:pt x="82240" y="112290"/>
                    <a:pt x="75477" y="106709"/>
                  </a:cubicBezTo>
                  <a:cubicBezTo>
                    <a:pt x="71048" y="103051"/>
                    <a:pt x="80592" y="88040"/>
                    <a:pt x="82916" y="84411"/>
                  </a:cubicBezTo>
                  <a:cubicBezTo>
                    <a:pt x="91641" y="70799"/>
                    <a:pt x="103109" y="59169"/>
                    <a:pt x="115501" y="48825"/>
                  </a:cubicBezTo>
                  <a:cubicBezTo>
                    <a:pt x="115920" y="50149"/>
                    <a:pt x="116377" y="51473"/>
                    <a:pt x="116787" y="52787"/>
                  </a:cubicBezTo>
                  <a:cubicBezTo>
                    <a:pt x="118063" y="56826"/>
                    <a:pt x="119482" y="60846"/>
                    <a:pt x="120635" y="64922"/>
                  </a:cubicBezTo>
                  <a:cubicBezTo>
                    <a:pt x="124283" y="77810"/>
                    <a:pt x="112148" y="89849"/>
                    <a:pt x="102861" y="96964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00"/>
            </a:p>
          </p:txBody>
        </p:sp>
      </p:grpSp>
      <p:sp>
        <p:nvSpPr>
          <p:cNvPr id="15" name="矩形 14" title=""/>
          <p:cNvSpPr/>
          <p:nvPr>
            <p:custDataLst>
              <p:tags r:id="rId49"/>
            </p:custDataLst>
          </p:nvPr>
        </p:nvSpPr>
        <p:spPr>
          <a:xfrm>
            <a:off x="5689942" y="1270964"/>
            <a:ext cx="540000" cy="576000"/>
          </a:xfrm>
          <a:custGeom>
            <a:gdLst>
              <a:gd name="connsiteX0" fmla="*/ 0 w 540000"/>
              <a:gd name="connsiteY0" fmla="*/ 0 h 576000"/>
              <a:gd name="connsiteX1" fmla="*/ 540000 w 540000"/>
              <a:gd name="connsiteY1" fmla="*/ 0 h 576000"/>
              <a:gd name="connsiteX2" fmla="*/ 540000 w 540000"/>
              <a:gd name="connsiteY2" fmla="*/ 576000 h 576000"/>
              <a:gd name="connsiteX3" fmla="*/ 0 w 540000"/>
              <a:gd name="connsiteY3" fmla="*/ 576000 h 576000"/>
              <a:gd name="connsiteX4" fmla="*/ 0 w 540000"/>
              <a:gd name="connsiteY4" fmla="*/ 0 h 576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0000" h="576000" fill="none" extrusionOk="0">
                <a:moveTo>
                  <a:pt x="0" y="0"/>
                </a:moveTo>
                <a:cubicBezTo>
                  <a:pt x="120551" y="-16173"/>
                  <a:pt x="328446" y="-3431"/>
                  <a:pt x="540000" y="0"/>
                </a:cubicBezTo>
                <a:cubicBezTo>
                  <a:pt x="549655" y="142442"/>
                  <a:pt x="558981" y="382249"/>
                  <a:pt x="540000" y="576000"/>
                </a:cubicBezTo>
                <a:cubicBezTo>
                  <a:pt x="321620" y="557293"/>
                  <a:pt x="266051" y="568851"/>
                  <a:pt x="0" y="576000"/>
                </a:cubicBezTo>
                <a:cubicBezTo>
                  <a:pt x="-21446" y="414401"/>
                  <a:pt x="3974" y="205726"/>
                  <a:pt x="0" y="0"/>
                </a:cubicBezTo>
                <a:close/>
              </a:path>
              <a:path w="540000" h="576000" stroke="0" extrusionOk="0">
                <a:moveTo>
                  <a:pt x="0" y="0"/>
                </a:moveTo>
                <a:cubicBezTo>
                  <a:pt x="124943" y="-1813"/>
                  <a:pt x="388023" y="2507"/>
                  <a:pt x="540000" y="0"/>
                </a:cubicBezTo>
                <a:cubicBezTo>
                  <a:pt x="538951" y="185820"/>
                  <a:pt x="515800" y="454101"/>
                  <a:pt x="540000" y="576000"/>
                </a:cubicBezTo>
                <a:cubicBezTo>
                  <a:pt x="304921" y="563999"/>
                  <a:pt x="110252" y="557560"/>
                  <a:pt x="0" y="576000"/>
                </a:cubicBezTo>
                <a:cubicBezTo>
                  <a:pt x="2867" y="319943"/>
                  <a:pt x="6391" y="142271"/>
                  <a:pt x="0" y="0"/>
                </a:cubicBezTo>
                <a:close/>
              </a:path>
            </a:pathLst>
          </a:custGeom>
          <a:solidFill>
            <a:schemeClr val="bg1"/>
          </a:solidFill>
          <a:ln w="127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100"/>
          </a:p>
        </p:txBody>
      </p:sp>
      <p:grpSp>
        <p:nvGrpSpPr>
          <p:cNvPr id="156" name="组合 155" title=""/>
          <p:cNvGrpSpPr/>
          <p:nvPr>
            <p:custDataLst>
              <p:tags r:id="rId50"/>
            </p:custDataLst>
          </p:nvPr>
        </p:nvGrpSpPr>
        <p:grpSpPr>
          <a:xfrm>
            <a:off x="829943" y="375734"/>
            <a:ext cx="4125325" cy="769441"/>
            <a:chOff x="707492" y="2137382"/>
            <a:chExt cx="4125325" cy="769441"/>
          </a:xfrm>
        </p:grpSpPr>
        <p:pic>
          <p:nvPicPr>
            <p:cNvPr id="152" name="图片 151"/>
            <p:cNvPicPr>
              <a:picLocks noChangeAspect="1" noChangeArrowheads="1"/>
            </p:cNvPicPr>
            <p:nvPr>
              <p:custDataLst>
                <p:tags r:id="rId52"/>
              </p:custDataLst>
            </p:nvPr>
          </p:nvPicPr>
          <p:blipFill>
            <a:blip r:embed="rId5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38" t="22147" r="50928" b="65303"/>
            <a:stretch>
              <a:fillRect/>
            </a:stretch>
          </p:blipFill>
          <p:spPr bwMode="auto">
            <a:xfrm>
              <a:off x="707492" y="2157603"/>
              <a:ext cx="4125325" cy="728999"/>
            </a:xfrm>
            <a:custGeom>
              <a:gdLst>
                <a:gd name="connsiteX0" fmla="*/ 0 w 4125325"/>
                <a:gd name="connsiteY0" fmla="*/ 0 h 728999"/>
                <a:gd name="connsiteX1" fmla="*/ 646301 w 4125325"/>
                <a:gd name="connsiteY1" fmla="*/ 0 h 728999"/>
                <a:gd name="connsiteX2" fmla="*/ 1210095 w 4125325"/>
                <a:gd name="connsiteY2" fmla="*/ 0 h 728999"/>
                <a:gd name="connsiteX3" fmla="*/ 1980156 w 4125325"/>
                <a:gd name="connsiteY3" fmla="*/ 0 h 728999"/>
                <a:gd name="connsiteX4" fmla="*/ 2626457 w 4125325"/>
                <a:gd name="connsiteY4" fmla="*/ 0 h 728999"/>
                <a:gd name="connsiteX5" fmla="*/ 3272758 w 4125325"/>
                <a:gd name="connsiteY5" fmla="*/ 0 h 728999"/>
                <a:gd name="connsiteX6" fmla="*/ 4125325 w 4125325"/>
                <a:gd name="connsiteY6" fmla="*/ 0 h 728999"/>
                <a:gd name="connsiteX7" fmla="*/ 4125325 w 4125325"/>
                <a:gd name="connsiteY7" fmla="*/ 349920 h 728999"/>
                <a:gd name="connsiteX8" fmla="*/ 4125325 w 4125325"/>
                <a:gd name="connsiteY8" fmla="*/ 728999 h 728999"/>
                <a:gd name="connsiteX9" fmla="*/ 3520277 w 4125325"/>
                <a:gd name="connsiteY9" fmla="*/ 728999 h 728999"/>
                <a:gd name="connsiteX10" fmla="*/ 2832723 w 4125325"/>
                <a:gd name="connsiteY10" fmla="*/ 728999 h 728999"/>
                <a:gd name="connsiteX11" fmla="*/ 2145169 w 4125325"/>
                <a:gd name="connsiteY11" fmla="*/ 728999 h 728999"/>
                <a:gd name="connsiteX12" fmla="*/ 1498868 w 4125325"/>
                <a:gd name="connsiteY12" fmla="*/ 728999 h 728999"/>
                <a:gd name="connsiteX13" fmla="*/ 728807 w 4125325"/>
                <a:gd name="connsiteY13" fmla="*/ 728999 h 728999"/>
                <a:gd name="connsiteX14" fmla="*/ 0 w 4125325"/>
                <a:gd name="connsiteY14" fmla="*/ 728999 h 728999"/>
                <a:gd name="connsiteX15" fmla="*/ 0 w 4125325"/>
                <a:gd name="connsiteY15" fmla="*/ 379079 h 728999"/>
                <a:gd name="connsiteX16" fmla="*/ 0 w 4125325"/>
                <a:gd name="connsiteY16" fmla="*/ 0 h 728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5325" h="728999" extrusionOk="0">
                  <a:moveTo>
                    <a:pt x="0" y="0"/>
                  </a:moveTo>
                  <a:cubicBezTo>
                    <a:pt x="187390" y="-29076"/>
                    <a:pt x="452373" y="9376"/>
                    <a:pt x="646301" y="0"/>
                  </a:cubicBezTo>
                  <a:cubicBezTo>
                    <a:pt x="840229" y="-9376"/>
                    <a:pt x="1001520" y="17066"/>
                    <a:pt x="1210095" y="0"/>
                  </a:cubicBezTo>
                  <a:cubicBezTo>
                    <a:pt x="1418670" y="-17066"/>
                    <a:pt x="1807663" y="30993"/>
                    <a:pt x="1980156" y="0"/>
                  </a:cubicBezTo>
                  <a:cubicBezTo>
                    <a:pt x="2152649" y="-30993"/>
                    <a:pt x="2415122" y="-6469"/>
                    <a:pt x="2626457" y="0"/>
                  </a:cubicBezTo>
                  <a:cubicBezTo>
                    <a:pt x="2837792" y="6469"/>
                    <a:pt x="3101650" y="27427"/>
                    <a:pt x="3272758" y="0"/>
                  </a:cubicBezTo>
                  <a:cubicBezTo>
                    <a:pt x="3443866" y="-27427"/>
                    <a:pt x="3838011" y="-32002"/>
                    <a:pt x="4125325" y="0"/>
                  </a:cubicBezTo>
                  <a:cubicBezTo>
                    <a:pt x="4138042" y="170519"/>
                    <a:pt x="4119252" y="259790"/>
                    <a:pt x="4125325" y="349920"/>
                  </a:cubicBezTo>
                  <a:cubicBezTo>
                    <a:pt x="4131398" y="440050"/>
                    <a:pt x="4116588" y="617197"/>
                    <a:pt x="4125325" y="728999"/>
                  </a:cubicBezTo>
                  <a:cubicBezTo>
                    <a:pt x="3925362" y="744311"/>
                    <a:pt x="3799563" y="744429"/>
                    <a:pt x="3520277" y="728999"/>
                  </a:cubicBezTo>
                  <a:cubicBezTo>
                    <a:pt x="3240991" y="713569"/>
                    <a:pt x="3078218" y="740444"/>
                    <a:pt x="2832723" y="728999"/>
                  </a:cubicBezTo>
                  <a:cubicBezTo>
                    <a:pt x="2587228" y="717554"/>
                    <a:pt x="2329982" y="734528"/>
                    <a:pt x="2145169" y="728999"/>
                  </a:cubicBezTo>
                  <a:cubicBezTo>
                    <a:pt x="1960356" y="723470"/>
                    <a:pt x="1793030" y="728626"/>
                    <a:pt x="1498868" y="728999"/>
                  </a:cubicBezTo>
                  <a:cubicBezTo>
                    <a:pt x="1204706" y="729372"/>
                    <a:pt x="924854" y="710252"/>
                    <a:pt x="728807" y="728999"/>
                  </a:cubicBezTo>
                  <a:cubicBezTo>
                    <a:pt x="532760" y="747746"/>
                    <a:pt x="278202" y="747287"/>
                    <a:pt x="0" y="728999"/>
                  </a:cubicBezTo>
                  <a:cubicBezTo>
                    <a:pt x="-12517" y="619031"/>
                    <a:pt x="-5288" y="521108"/>
                    <a:pt x="0" y="379079"/>
                  </a:cubicBezTo>
                  <a:cubicBezTo>
                    <a:pt x="5288" y="237050"/>
                    <a:pt x="-12519" y="167238"/>
                    <a:pt x="0" y="0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0" name="文本框 149"/>
            <p:cNvSpPr txBox="1"/>
            <p:nvPr>
              <p:custDataLst>
                <p:tags r:id="rId53"/>
              </p:custDataLst>
            </p:nvPr>
          </p:nvSpPr>
          <p:spPr>
            <a:xfrm>
              <a:off x="855768" y="2137382"/>
              <a:ext cx="3828773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spc="300">
                  <a:solidFill>
                    <a:schemeClr val="bg1"/>
                  </a:solidFill>
                  <a:latin typeface="+mj-ea"/>
                  <a:ea typeface="+mj-ea"/>
                  <a:cs typeface="阿里巴巴普惠体 H" panose="00020600040101010101" pitchFamily="18" charset="-122"/>
                  <a:sym typeface="+mn-ea"/>
                </a:rPr>
                <a:t>一次急性失血</a:t>
              </a:r>
              <a:endParaRPr lang="zh-CN" altLang="en-US" sz="4400" spc="300">
                <a:solidFill>
                  <a:schemeClr val="bg1"/>
                </a:solidFill>
                <a:latin typeface="+mj-ea"/>
                <a:ea typeface="+mj-ea"/>
                <a:cs typeface="阿里巴巴普惠体 H" panose="00020600040101010101" pitchFamily="18" charset="-122"/>
                <a:sym typeface="+mn-ea"/>
              </a:endParaRPr>
            </a:p>
          </p:txBody>
        </p:sp>
      </p:grpSp>
      <p:grpSp>
        <p:nvGrpSpPr>
          <p:cNvPr id="216" name="组合 215" title=""/>
          <p:cNvGrpSpPr/>
          <p:nvPr>
            <p:custDataLst>
              <p:tags r:id="rId54"/>
            </p:custDataLst>
          </p:nvPr>
        </p:nvGrpSpPr>
        <p:grpSpPr>
          <a:xfrm>
            <a:off x="5082882" y="2649553"/>
            <a:ext cx="5792721" cy="2297855"/>
            <a:chOff x="5082882" y="2649553"/>
            <a:chExt cx="5792721" cy="2297855"/>
          </a:xfrm>
        </p:grpSpPr>
        <p:grpSp>
          <p:nvGrpSpPr>
            <p:cNvPr id="215" name="组合 214"/>
            <p:cNvGrpSpPr/>
            <p:nvPr>
              <p:custDataLst>
                <p:tags r:id="rId55"/>
              </p:custDataLst>
            </p:nvPr>
          </p:nvGrpSpPr>
          <p:grpSpPr>
            <a:xfrm>
              <a:off x="5082882" y="3058215"/>
              <a:ext cx="5792721" cy="1889193"/>
              <a:chOff x="5082882" y="3058215"/>
              <a:chExt cx="5792721" cy="1889193"/>
            </a:xfrm>
          </p:grpSpPr>
          <p:sp>
            <p:nvSpPr>
              <p:cNvPr id="177" name="矩形 176"/>
              <p:cNvSpPr/>
              <p:nvPr>
                <p:custDataLst>
                  <p:tags r:id="rId56"/>
                </p:custDataLst>
              </p:nvPr>
            </p:nvSpPr>
            <p:spPr>
              <a:xfrm>
                <a:off x="5171294" y="3125016"/>
                <a:ext cx="5704309" cy="1822392"/>
              </a:xfrm>
              <a:custGeom>
                <a:gdLst>
                  <a:gd name="connsiteX0" fmla="*/ 0 w 5704309"/>
                  <a:gd name="connsiteY0" fmla="*/ 0 h 1822392"/>
                  <a:gd name="connsiteX1" fmla="*/ 462683 w 5704309"/>
                  <a:gd name="connsiteY1" fmla="*/ 0 h 1822392"/>
                  <a:gd name="connsiteX2" fmla="*/ 1210581 w 5704309"/>
                  <a:gd name="connsiteY2" fmla="*/ 0 h 1822392"/>
                  <a:gd name="connsiteX3" fmla="*/ 1901436 w 5704309"/>
                  <a:gd name="connsiteY3" fmla="*/ 0 h 1822392"/>
                  <a:gd name="connsiteX4" fmla="*/ 2364119 w 5704309"/>
                  <a:gd name="connsiteY4" fmla="*/ 0 h 1822392"/>
                  <a:gd name="connsiteX5" fmla="*/ 2940888 w 5704309"/>
                  <a:gd name="connsiteY5" fmla="*/ 0 h 1822392"/>
                  <a:gd name="connsiteX6" fmla="*/ 3688786 w 5704309"/>
                  <a:gd name="connsiteY6" fmla="*/ 0 h 1822392"/>
                  <a:gd name="connsiteX7" fmla="*/ 4322599 w 5704309"/>
                  <a:gd name="connsiteY7" fmla="*/ 0 h 1822392"/>
                  <a:gd name="connsiteX8" fmla="*/ 5013454 w 5704309"/>
                  <a:gd name="connsiteY8" fmla="*/ 0 h 1822392"/>
                  <a:gd name="connsiteX9" fmla="*/ 5704309 w 5704309"/>
                  <a:gd name="connsiteY9" fmla="*/ 0 h 1822392"/>
                  <a:gd name="connsiteX10" fmla="*/ 5704309 w 5704309"/>
                  <a:gd name="connsiteY10" fmla="*/ 607464 h 1822392"/>
                  <a:gd name="connsiteX11" fmla="*/ 5704309 w 5704309"/>
                  <a:gd name="connsiteY11" fmla="*/ 1233152 h 1822392"/>
                  <a:gd name="connsiteX12" fmla="*/ 5704309 w 5704309"/>
                  <a:gd name="connsiteY12" fmla="*/ 1822392 h 1822392"/>
                  <a:gd name="connsiteX13" fmla="*/ 5241626 w 5704309"/>
                  <a:gd name="connsiteY13" fmla="*/ 1822392 h 1822392"/>
                  <a:gd name="connsiteX14" fmla="*/ 4778943 w 5704309"/>
                  <a:gd name="connsiteY14" fmla="*/ 1822392 h 1822392"/>
                  <a:gd name="connsiteX15" fmla="*/ 4088088 w 5704309"/>
                  <a:gd name="connsiteY15" fmla="*/ 1822392 h 1822392"/>
                  <a:gd name="connsiteX16" fmla="*/ 3625405 w 5704309"/>
                  <a:gd name="connsiteY16" fmla="*/ 1822392 h 1822392"/>
                  <a:gd name="connsiteX17" fmla="*/ 2991593 w 5704309"/>
                  <a:gd name="connsiteY17" fmla="*/ 1822392 h 1822392"/>
                  <a:gd name="connsiteX18" fmla="*/ 2471867 w 5704309"/>
                  <a:gd name="connsiteY18" fmla="*/ 1822392 h 1822392"/>
                  <a:gd name="connsiteX19" fmla="*/ 1838055 w 5704309"/>
                  <a:gd name="connsiteY19" fmla="*/ 1822392 h 1822392"/>
                  <a:gd name="connsiteX20" fmla="*/ 1204243 w 5704309"/>
                  <a:gd name="connsiteY20" fmla="*/ 1822392 h 1822392"/>
                  <a:gd name="connsiteX21" fmla="*/ 570431 w 5704309"/>
                  <a:gd name="connsiteY21" fmla="*/ 1822392 h 1822392"/>
                  <a:gd name="connsiteX22" fmla="*/ 0 w 5704309"/>
                  <a:gd name="connsiteY22" fmla="*/ 1822392 h 1822392"/>
                  <a:gd name="connsiteX23" fmla="*/ 0 w 5704309"/>
                  <a:gd name="connsiteY23" fmla="*/ 1233152 h 1822392"/>
                  <a:gd name="connsiteX24" fmla="*/ 0 w 5704309"/>
                  <a:gd name="connsiteY24" fmla="*/ 625688 h 1822392"/>
                  <a:gd name="connsiteX25" fmla="*/ 0 w 5704309"/>
                  <a:gd name="connsiteY25" fmla="*/ 0 h 18223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5704309" h="1822392" fill="none" extrusionOk="0">
                    <a:moveTo>
                      <a:pt x="0" y="0"/>
                    </a:moveTo>
                    <a:cubicBezTo>
                      <a:pt x="99039" y="-4125"/>
                      <a:pt x="249877" y="-22159"/>
                      <a:pt x="462683" y="0"/>
                    </a:cubicBezTo>
                    <a:cubicBezTo>
                      <a:pt x="675489" y="22159"/>
                      <a:pt x="1027261" y="-3490"/>
                      <a:pt x="1210581" y="0"/>
                    </a:cubicBezTo>
                    <a:cubicBezTo>
                      <a:pt x="1393901" y="3490"/>
                      <a:pt x="1673240" y="-33348"/>
                      <a:pt x="1901436" y="0"/>
                    </a:cubicBezTo>
                    <a:cubicBezTo>
                      <a:pt x="2129632" y="33348"/>
                      <a:pt x="2257763" y="-16867"/>
                      <a:pt x="2364119" y="0"/>
                    </a:cubicBezTo>
                    <a:cubicBezTo>
                      <a:pt x="2470475" y="16867"/>
                      <a:pt x="2715321" y="15674"/>
                      <a:pt x="2940888" y="0"/>
                    </a:cubicBezTo>
                    <a:cubicBezTo>
                      <a:pt x="3166455" y="-15674"/>
                      <a:pt x="3389265" y="3962"/>
                      <a:pt x="3688786" y="0"/>
                    </a:cubicBezTo>
                    <a:cubicBezTo>
                      <a:pt x="3988307" y="-3962"/>
                      <a:pt x="4098301" y="13518"/>
                      <a:pt x="4322599" y="0"/>
                    </a:cubicBezTo>
                    <a:cubicBezTo>
                      <a:pt x="4546897" y="-13518"/>
                      <a:pt x="4709083" y="582"/>
                      <a:pt x="5013454" y="0"/>
                    </a:cubicBezTo>
                    <a:cubicBezTo>
                      <a:pt x="5317825" y="-582"/>
                      <a:pt x="5516597" y="841"/>
                      <a:pt x="5704309" y="0"/>
                    </a:cubicBezTo>
                    <a:cubicBezTo>
                      <a:pt x="5727828" y="208713"/>
                      <a:pt x="5697311" y="458443"/>
                      <a:pt x="5704309" y="607464"/>
                    </a:cubicBezTo>
                    <a:cubicBezTo>
                      <a:pt x="5711307" y="756485"/>
                      <a:pt x="5673832" y="1060187"/>
                      <a:pt x="5704309" y="1233152"/>
                    </a:cubicBezTo>
                    <a:cubicBezTo>
                      <a:pt x="5734786" y="1406117"/>
                      <a:pt x="5727328" y="1595277"/>
                      <a:pt x="5704309" y="1822392"/>
                    </a:cubicBezTo>
                    <a:cubicBezTo>
                      <a:pt x="5541018" y="1826961"/>
                      <a:pt x="5365641" y="1827583"/>
                      <a:pt x="5241626" y="1822392"/>
                    </a:cubicBezTo>
                    <a:cubicBezTo>
                      <a:pt x="5117611" y="1817201"/>
                      <a:pt x="4917359" y="1831977"/>
                      <a:pt x="4778943" y="1822392"/>
                    </a:cubicBezTo>
                    <a:cubicBezTo>
                      <a:pt x="4640527" y="1812807"/>
                      <a:pt x="4252015" y="1850132"/>
                      <a:pt x="4088088" y="1822392"/>
                    </a:cubicBezTo>
                    <a:cubicBezTo>
                      <a:pt x="3924161" y="1794652"/>
                      <a:pt x="3798261" y="1835236"/>
                      <a:pt x="3625405" y="1822392"/>
                    </a:cubicBezTo>
                    <a:cubicBezTo>
                      <a:pt x="3452549" y="1809548"/>
                      <a:pt x="3161813" y="1814396"/>
                      <a:pt x="2991593" y="1822392"/>
                    </a:cubicBezTo>
                    <a:cubicBezTo>
                      <a:pt x="2821373" y="1830388"/>
                      <a:pt x="2690585" y="1839060"/>
                      <a:pt x="2471867" y="1822392"/>
                    </a:cubicBezTo>
                    <a:cubicBezTo>
                      <a:pt x="2253149" y="1805724"/>
                      <a:pt x="1976903" y="1839415"/>
                      <a:pt x="1838055" y="1822392"/>
                    </a:cubicBezTo>
                    <a:cubicBezTo>
                      <a:pt x="1699207" y="1805369"/>
                      <a:pt x="1386940" y="1853178"/>
                      <a:pt x="1204243" y="1822392"/>
                    </a:cubicBezTo>
                    <a:cubicBezTo>
                      <a:pt x="1021546" y="1791606"/>
                      <a:pt x="802431" y="1810854"/>
                      <a:pt x="570431" y="1822392"/>
                    </a:cubicBezTo>
                    <a:cubicBezTo>
                      <a:pt x="338431" y="1833930"/>
                      <a:pt x="119722" y="1828692"/>
                      <a:pt x="0" y="1822392"/>
                    </a:cubicBezTo>
                    <a:cubicBezTo>
                      <a:pt x="12690" y="1598883"/>
                      <a:pt x="-20447" y="1454305"/>
                      <a:pt x="0" y="1233152"/>
                    </a:cubicBezTo>
                    <a:cubicBezTo>
                      <a:pt x="20447" y="1011999"/>
                      <a:pt x="-29516" y="747826"/>
                      <a:pt x="0" y="625688"/>
                    </a:cubicBezTo>
                    <a:cubicBezTo>
                      <a:pt x="29516" y="503550"/>
                      <a:pt x="20013" y="265733"/>
                      <a:pt x="0" y="0"/>
                    </a:cubicBezTo>
                    <a:close/>
                  </a:path>
                  <a:path w="5704309" h="1822392" stroke="0" extrusionOk="0">
                    <a:moveTo>
                      <a:pt x="0" y="0"/>
                    </a:moveTo>
                    <a:cubicBezTo>
                      <a:pt x="132410" y="4633"/>
                      <a:pt x="441938" y="-19834"/>
                      <a:pt x="576769" y="0"/>
                    </a:cubicBezTo>
                    <a:cubicBezTo>
                      <a:pt x="711600" y="19834"/>
                      <a:pt x="946405" y="22528"/>
                      <a:pt x="1039452" y="0"/>
                    </a:cubicBezTo>
                    <a:cubicBezTo>
                      <a:pt x="1132499" y="-22528"/>
                      <a:pt x="1473932" y="-10365"/>
                      <a:pt x="1787350" y="0"/>
                    </a:cubicBezTo>
                    <a:cubicBezTo>
                      <a:pt x="2100768" y="10365"/>
                      <a:pt x="2114721" y="-9252"/>
                      <a:pt x="2364119" y="0"/>
                    </a:cubicBezTo>
                    <a:cubicBezTo>
                      <a:pt x="2613517" y="9252"/>
                      <a:pt x="2796930" y="-7724"/>
                      <a:pt x="2940888" y="0"/>
                    </a:cubicBezTo>
                    <a:cubicBezTo>
                      <a:pt x="3084846" y="7724"/>
                      <a:pt x="3345303" y="20655"/>
                      <a:pt x="3688786" y="0"/>
                    </a:cubicBezTo>
                    <a:cubicBezTo>
                      <a:pt x="4032269" y="-20655"/>
                      <a:pt x="4066600" y="-56"/>
                      <a:pt x="4208512" y="0"/>
                    </a:cubicBezTo>
                    <a:cubicBezTo>
                      <a:pt x="4350424" y="56"/>
                      <a:pt x="4707348" y="-4534"/>
                      <a:pt x="4956411" y="0"/>
                    </a:cubicBezTo>
                    <a:cubicBezTo>
                      <a:pt x="5205474" y="4534"/>
                      <a:pt x="5392250" y="-5300"/>
                      <a:pt x="5704309" y="0"/>
                    </a:cubicBezTo>
                    <a:cubicBezTo>
                      <a:pt x="5705848" y="258082"/>
                      <a:pt x="5724671" y="341482"/>
                      <a:pt x="5704309" y="607464"/>
                    </a:cubicBezTo>
                    <a:cubicBezTo>
                      <a:pt x="5683947" y="873446"/>
                      <a:pt x="5703518" y="994907"/>
                      <a:pt x="5704309" y="1214928"/>
                    </a:cubicBezTo>
                    <a:cubicBezTo>
                      <a:pt x="5705100" y="1434949"/>
                      <a:pt x="5678357" y="1636519"/>
                      <a:pt x="5704309" y="1822392"/>
                    </a:cubicBezTo>
                    <a:cubicBezTo>
                      <a:pt x="5502272" y="1839515"/>
                      <a:pt x="5366664" y="1827174"/>
                      <a:pt x="5241626" y="1822392"/>
                    </a:cubicBezTo>
                    <a:cubicBezTo>
                      <a:pt x="5116588" y="1817610"/>
                      <a:pt x="4726583" y="1846196"/>
                      <a:pt x="4493728" y="1822392"/>
                    </a:cubicBezTo>
                    <a:cubicBezTo>
                      <a:pt x="4260873" y="1798588"/>
                      <a:pt x="4119110" y="1798047"/>
                      <a:pt x="3974002" y="1822392"/>
                    </a:cubicBezTo>
                    <a:cubicBezTo>
                      <a:pt x="3828894" y="1846737"/>
                      <a:pt x="3624467" y="1827544"/>
                      <a:pt x="3340190" y="1822392"/>
                    </a:cubicBezTo>
                    <a:cubicBezTo>
                      <a:pt x="3055913" y="1817240"/>
                      <a:pt x="2919491" y="1838660"/>
                      <a:pt x="2592292" y="1822392"/>
                    </a:cubicBezTo>
                    <a:cubicBezTo>
                      <a:pt x="2265093" y="1806124"/>
                      <a:pt x="2253294" y="1818024"/>
                      <a:pt x="1958479" y="1822392"/>
                    </a:cubicBezTo>
                    <a:cubicBezTo>
                      <a:pt x="1663664" y="1826760"/>
                      <a:pt x="1677792" y="1801160"/>
                      <a:pt x="1495797" y="1822392"/>
                    </a:cubicBezTo>
                    <a:cubicBezTo>
                      <a:pt x="1313802" y="1843624"/>
                      <a:pt x="1101162" y="1820842"/>
                      <a:pt x="976071" y="1822392"/>
                    </a:cubicBezTo>
                    <a:cubicBezTo>
                      <a:pt x="850980" y="1823942"/>
                      <a:pt x="285713" y="1785102"/>
                      <a:pt x="0" y="1822392"/>
                    </a:cubicBezTo>
                    <a:cubicBezTo>
                      <a:pt x="14460" y="1576366"/>
                      <a:pt x="-24034" y="1411380"/>
                      <a:pt x="0" y="1214928"/>
                    </a:cubicBezTo>
                    <a:cubicBezTo>
                      <a:pt x="24034" y="1018476"/>
                      <a:pt x="-27628" y="893857"/>
                      <a:pt x="0" y="607464"/>
                    </a:cubicBezTo>
                    <a:cubicBezTo>
                      <a:pt x="27628" y="321071"/>
                      <a:pt x="-8595" y="171758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254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100"/>
              </a:p>
            </p:txBody>
          </p:sp>
          <p:sp>
            <p:nvSpPr>
              <p:cNvPr id="175" name="矩形 174"/>
              <p:cNvSpPr/>
              <p:nvPr>
                <p:custDataLst>
                  <p:tags r:id="rId57"/>
                </p:custDataLst>
              </p:nvPr>
            </p:nvSpPr>
            <p:spPr>
              <a:xfrm>
                <a:off x="5082882" y="3058215"/>
                <a:ext cx="5704309" cy="1822392"/>
              </a:xfrm>
              <a:custGeom>
                <a:gdLst>
                  <a:gd name="connsiteX0" fmla="*/ 0 w 5704309"/>
                  <a:gd name="connsiteY0" fmla="*/ 0 h 1822392"/>
                  <a:gd name="connsiteX1" fmla="*/ 462683 w 5704309"/>
                  <a:gd name="connsiteY1" fmla="*/ 0 h 1822392"/>
                  <a:gd name="connsiteX2" fmla="*/ 1210581 w 5704309"/>
                  <a:gd name="connsiteY2" fmla="*/ 0 h 1822392"/>
                  <a:gd name="connsiteX3" fmla="*/ 1901436 w 5704309"/>
                  <a:gd name="connsiteY3" fmla="*/ 0 h 1822392"/>
                  <a:gd name="connsiteX4" fmla="*/ 2364119 w 5704309"/>
                  <a:gd name="connsiteY4" fmla="*/ 0 h 1822392"/>
                  <a:gd name="connsiteX5" fmla="*/ 2940888 w 5704309"/>
                  <a:gd name="connsiteY5" fmla="*/ 0 h 1822392"/>
                  <a:gd name="connsiteX6" fmla="*/ 3688786 w 5704309"/>
                  <a:gd name="connsiteY6" fmla="*/ 0 h 1822392"/>
                  <a:gd name="connsiteX7" fmla="*/ 4322599 w 5704309"/>
                  <a:gd name="connsiteY7" fmla="*/ 0 h 1822392"/>
                  <a:gd name="connsiteX8" fmla="*/ 5013454 w 5704309"/>
                  <a:gd name="connsiteY8" fmla="*/ 0 h 1822392"/>
                  <a:gd name="connsiteX9" fmla="*/ 5704309 w 5704309"/>
                  <a:gd name="connsiteY9" fmla="*/ 0 h 1822392"/>
                  <a:gd name="connsiteX10" fmla="*/ 5704309 w 5704309"/>
                  <a:gd name="connsiteY10" fmla="*/ 607464 h 1822392"/>
                  <a:gd name="connsiteX11" fmla="*/ 5704309 w 5704309"/>
                  <a:gd name="connsiteY11" fmla="*/ 1233152 h 1822392"/>
                  <a:gd name="connsiteX12" fmla="*/ 5704309 w 5704309"/>
                  <a:gd name="connsiteY12" fmla="*/ 1822392 h 1822392"/>
                  <a:gd name="connsiteX13" fmla="*/ 5241626 w 5704309"/>
                  <a:gd name="connsiteY13" fmla="*/ 1822392 h 1822392"/>
                  <a:gd name="connsiteX14" fmla="*/ 4778943 w 5704309"/>
                  <a:gd name="connsiteY14" fmla="*/ 1822392 h 1822392"/>
                  <a:gd name="connsiteX15" fmla="*/ 4088088 w 5704309"/>
                  <a:gd name="connsiteY15" fmla="*/ 1822392 h 1822392"/>
                  <a:gd name="connsiteX16" fmla="*/ 3625405 w 5704309"/>
                  <a:gd name="connsiteY16" fmla="*/ 1822392 h 1822392"/>
                  <a:gd name="connsiteX17" fmla="*/ 2991593 w 5704309"/>
                  <a:gd name="connsiteY17" fmla="*/ 1822392 h 1822392"/>
                  <a:gd name="connsiteX18" fmla="*/ 2471867 w 5704309"/>
                  <a:gd name="connsiteY18" fmla="*/ 1822392 h 1822392"/>
                  <a:gd name="connsiteX19" fmla="*/ 1838055 w 5704309"/>
                  <a:gd name="connsiteY19" fmla="*/ 1822392 h 1822392"/>
                  <a:gd name="connsiteX20" fmla="*/ 1204243 w 5704309"/>
                  <a:gd name="connsiteY20" fmla="*/ 1822392 h 1822392"/>
                  <a:gd name="connsiteX21" fmla="*/ 570431 w 5704309"/>
                  <a:gd name="connsiteY21" fmla="*/ 1822392 h 1822392"/>
                  <a:gd name="connsiteX22" fmla="*/ 0 w 5704309"/>
                  <a:gd name="connsiteY22" fmla="*/ 1822392 h 1822392"/>
                  <a:gd name="connsiteX23" fmla="*/ 0 w 5704309"/>
                  <a:gd name="connsiteY23" fmla="*/ 1233152 h 1822392"/>
                  <a:gd name="connsiteX24" fmla="*/ 0 w 5704309"/>
                  <a:gd name="connsiteY24" fmla="*/ 625688 h 1822392"/>
                  <a:gd name="connsiteX25" fmla="*/ 0 w 5704309"/>
                  <a:gd name="connsiteY25" fmla="*/ 0 h 18223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5704309" h="1822392" fill="none" extrusionOk="0">
                    <a:moveTo>
                      <a:pt x="0" y="0"/>
                    </a:moveTo>
                    <a:cubicBezTo>
                      <a:pt x="99039" y="-4125"/>
                      <a:pt x="249877" y="-22159"/>
                      <a:pt x="462683" y="0"/>
                    </a:cubicBezTo>
                    <a:cubicBezTo>
                      <a:pt x="675489" y="22159"/>
                      <a:pt x="1027261" y="-3490"/>
                      <a:pt x="1210581" y="0"/>
                    </a:cubicBezTo>
                    <a:cubicBezTo>
                      <a:pt x="1393901" y="3490"/>
                      <a:pt x="1673240" y="-33348"/>
                      <a:pt x="1901436" y="0"/>
                    </a:cubicBezTo>
                    <a:cubicBezTo>
                      <a:pt x="2129632" y="33348"/>
                      <a:pt x="2257763" y="-16867"/>
                      <a:pt x="2364119" y="0"/>
                    </a:cubicBezTo>
                    <a:cubicBezTo>
                      <a:pt x="2470475" y="16867"/>
                      <a:pt x="2715321" y="15674"/>
                      <a:pt x="2940888" y="0"/>
                    </a:cubicBezTo>
                    <a:cubicBezTo>
                      <a:pt x="3166455" y="-15674"/>
                      <a:pt x="3389265" y="3962"/>
                      <a:pt x="3688786" y="0"/>
                    </a:cubicBezTo>
                    <a:cubicBezTo>
                      <a:pt x="3988307" y="-3962"/>
                      <a:pt x="4098301" y="13518"/>
                      <a:pt x="4322599" y="0"/>
                    </a:cubicBezTo>
                    <a:cubicBezTo>
                      <a:pt x="4546897" y="-13518"/>
                      <a:pt x="4709083" y="582"/>
                      <a:pt x="5013454" y="0"/>
                    </a:cubicBezTo>
                    <a:cubicBezTo>
                      <a:pt x="5317825" y="-582"/>
                      <a:pt x="5516597" y="841"/>
                      <a:pt x="5704309" y="0"/>
                    </a:cubicBezTo>
                    <a:cubicBezTo>
                      <a:pt x="5727828" y="208713"/>
                      <a:pt x="5697311" y="458443"/>
                      <a:pt x="5704309" y="607464"/>
                    </a:cubicBezTo>
                    <a:cubicBezTo>
                      <a:pt x="5711307" y="756485"/>
                      <a:pt x="5673832" y="1060187"/>
                      <a:pt x="5704309" y="1233152"/>
                    </a:cubicBezTo>
                    <a:cubicBezTo>
                      <a:pt x="5734786" y="1406117"/>
                      <a:pt x="5727328" y="1595277"/>
                      <a:pt x="5704309" y="1822392"/>
                    </a:cubicBezTo>
                    <a:cubicBezTo>
                      <a:pt x="5541018" y="1826961"/>
                      <a:pt x="5365641" y="1827583"/>
                      <a:pt x="5241626" y="1822392"/>
                    </a:cubicBezTo>
                    <a:cubicBezTo>
                      <a:pt x="5117611" y="1817201"/>
                      <a:pt x="4917359" y="1831977"/>
                      <a:pt x="4778943" y="1822392"/>
                    </a:cubicBezTo>
                    <a:cubicBezTo>
                      <a:pt x="4640527" y="1812807"/>
                      <a:pt x="4252015" y="1850132"/>
                      <a:pt x="4088088" y="1822392"/>
                    </a:cubicBezTo>
                    <a:cubicBezTo>
                      <a:pt x="3924161" y="1794652"/>
                      <a:pt x="3798261" y="1835236"/>
                      <a:pt x="3625405" y="1822392"/>
                    </a:cubicBezTo>
                    <a:cubicBezTo>
                      <a:pt x="3452549" y="1809548"/>
                      <a:pt x="3161813" y="1814396"/>
                      <a:pt x="2991593" y="1822392"/>
                    </a:cubicBezTo>
                    <a:cubicBezTo>
                      <a:pt x="2821373" y="1830388"/>
                      <a:pt x="2690585" y="1839060"/>
                      <a:pt x="2471867" y="1822392"/>
                    </a:cubicBezTo>
                    <a:cubicBezTo>
                      <a:pt x="2253149" y="1805724"/>
                      <a:pt x="1976903" y="1839415"/>
                      <a:pt x="1838055" y="1822392"/>
                    </a:cubicBezTo>
                    <a:cubicBezTo>
                      <a:pt x="1699207" y="1805369"/>
                      <a:pt x="1386940" y="1853178"/>
                      <a:pt x="1204243" y="1822392"/>
                    </a:cubicBezTo>
                    <a:cubicBezTo>
                      <a:pt x="1021546" y="1791606"/>
                      <a:pt x="802431" y="1810854"/>
                      <a:pt x="570431" y="1822392"/>
                    </a:cubicBezTo>
                    <a:cubicBezTo>
                      <a:pt x="338431" y="1833930"/>
                      <a:pt x="119722" y="1828692"/>
                      <a:pt x="0" y="1822392"/>
                    </a:cubicBezTo>
                    <a:cubicBezTo>
                      <a:pt x="12690" y="1598883"/>
                      <a:pt x="-20447" y="1454305"/>
                      <a:pt x="0" y="1233152"/>
                    </a:cubicBezTo>
                    <a:cubicBezTo>
                      <a:pt x="20447" y="1011999"/>
                      <a:pt x="-29516" y="747826"/>
                      <a:pt x="0" y="625688"/>
                    </a:cubicBezTo>
                    <a:cubicBezTo>
                      <a:pt x="29516" y="503550"/>
                      <a:pt x="20013" y="265733"/>
                      <a:pt x="0" y="0"/>
                    </a:cubicBezTo>
                    <a:close/>
                  </a:path>
                  <a:path w="5704309" h="1822392" stroke="0" extrusionOk="0">
                    <a:moveTo>
                      <a:pt x="0" y="0"/>
                    </a:moveTo>
                    <a:cubicBezTo>
                      <a:pt x="132410" y="4633"/>
                      <a:pt x="441938" y="-19834"/>
                      <a:pt x="576769" y="0"/>
                    </a:cubicBezTo>
                    <a:cubicBezTo>
                      <a:pt x="711600" y="19834"/>
                      <a:pt x="946405" y="22528"/>
                      <a:pt x="1039452" y="0"/>
                    </a:cubicBezTo>
                    <a:cubicBezTo>
                      <a:pt x="1132499" y="-22528"/>
                      <a:pt x="1473932" y="-10365"/>
                      <a:pt x="1787350" y="0"/>
                    </a:cubicBezTo>
                    <a:cubicBezTo>
                      <a:pt x="2100768" y="10365"/>
                      <a:pt x="2114721" y="-9252"/>
                      <a:pt x="2364119" y="0"/>
                    </a:cubicBezTo>
                    <a:cubicBezTo>
                      <a:pt x="2613517" y="9252"/>
                      <a:pt x="2796930" y="-7724"/>
                      <a:pt x="2940888" y="0"/>
                    </a:cubicBezTo>
                    <a:cubicBezTo>
                      <a:pt x="3084846" y="7724"/>
                      <a:pt x="3345303" y="20655"/>
                      <a:pt x="3688786" y="0"/>
                    </a:cubicBezTo>
                    <a:cubicBezTo>
                      <a:pt x="4032269" y="-20655"/>
                      <a:pt x="4066600" y="-56"/>
                      <a:pt x="4208512" y="0"/>
                    </a:cubicBezTo>
                    <a:cubicBezTo>
                      <a:pt x="4350424" y="56"/>
                      <a:pt x="4707348" y="-4534"/>
                      <a:pt x="4956411" y="0"/>
                    </a:cubicBezTo>
                    <a:cubicBezTo>
                      <a:pt x="5205474" y="4534"/>
                      <a:pt x="5392250" y="-5300"/>
                      <a:pt x="5704309" y="0"/>
                    </a:cubicBezTo>
                    <a:cubicBezTo>
                      <a:pt x="5705848" y="258082"/>
                      <a:pt x="5724671" y="341482"/>
                      <a:pt x="5704309" y="607464"/>
                    </a:cubicBezTo>
                    <a:cubicBezTo>
                      <a:pt x="5683947" y="873446"/>
                      <a:pt x="5703518" y="994907"/>
                      <a:pt x="5704309" y="1214928"/>
                    </a:cubicBezTo>
                    <a:cubicBezTo>
                      <a:pt x="5705100" y="1434949"/>
                      <a:pt x="5678357" y="1636519"/>
                      <a:pt x="5704309" y="1822392"/>
                    </a:cubicBezTo>
                    <a:cubicBezTo>
                      <a:pt x="5502272" y="1839515"/>
                      <a:pt x="5366664" y="1827174"/>
                      <a:pt x="5241626" y="1822392"/>
                    </a:cubicBezTo>
                    <a:cubicBezTo>
                      <a:pt x="5116588" y="1817610"/>
                      <a:pt x="4726583" y="1846196"/>
                      <a:pt x="4493728" y="1822392"/>
                    </a:cubicBezTo>
                    <a:cubicBezTo>
                      <a:pt x="4260873" y="1798588"/>
                      <a:pt x="4119110" y="1798047"/>
                      <a:pt x="3974002" y="1822392"/>
                    </a:cubicBezTo>
                    <a:cubicBezTo>
                      <a:pt x="3828894" y="1846737"/>
                      <a:pt x="3624467" y="1827544"/>
                      <a:pt x="3340190" y="1822392"/>
                    </a:cubicBezTo>
                    <a:cubicBezTo>
                      <a:pt x="3055913" y="1817240"/>
                      <a:pt x="2919491" y="1838660"/>
                      <a:pt x="2592292" y="1822392"/>
                    </a:cubicBezTo>
                    <a:cubicBezTo>
                      <a:pt x="2265093" y="1806124"/>
                      <a:pt x="2253294" y="1818024"/>
                      <a:pt x="1958479" y="1822392"/>
                    </a:cubicBezTo>
                    <a:cubicBezTo>
                      <a:pt x="1663664" y="1826760"/>
                      <a:pt x="1677792" y="1801160"/>
                      <a:pt x="1495797" y="1822392"/>
                    </a:cubicBezTo>
                    <a:cubicBezTo>
                      <a:pt x="1313802" y="1843624"/>
                      <a:pt x="1101162" y="1820842"/>
                      <a:pt x="976071" y="1822392"/>
                    </a:cubicBezTo>
                    <a:cubicBezTo>
                      <a:pt x="850980" y="1823942"/>
                      <a:pt x="285713" y="1785102"/>
                      <a:pt x="0" y="1822392"/>
                    </a:cubicBezTo>
                    <a:cubicBezTo>
                      <a:pt x="14460" y="1576366"/>
                      <a:pt x="-24034" y="1411380"/>
                      <a:pt x="0" y="1214928"/>
                    </a:cubicBezTo>
                    <a:cubicBezTo>
                      <a:pt x="24034" y="1018476"/>
                      <a:pt x="-27628" y="893857"/>
                      <a:pt x="0" y="607464"/>
                    </a:cubicBezTo>
                    <a:cubicBezTo>
                      <a:pt x="27628" y="321071"/>
                      <a:pt x="-8595" y="171758"/>
                      <a:pt x="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254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100"/>
              </a:p>
            </p:txBody>
          </p:sp>
        </p:grpSp>
        <p:grpSp>
          <p:nvGrpSpPr>
            <p:cNvPr id="182" name="组合 181"/>
            <p:cNvGrpSpPr/>
            <p:nvPr>
              <p:custDataLst>
                <p:tags r:id="rId58"/>
              </p:custDataLst>
            </p:nvPr>
          </p:nvGrpSpPr>
          <p:grpSpPr>
            <a:xfrm>
              <a:off x="5325026" y="2649553"/>
              <a:ext cx="2409435" cy="666994"/>
              <a:chOff x="5988440" y="2671837"/>
              <a:chExt cx="2710365" cy="666994"/>
            </a:xfrm>
          </p:grpSpPr>
          <p:pic>
            <p:nvPicPr>
              <p:cNvPr id="154" name="图片 153"/>
              <p:cNvPicPr>
                <a:picLocks noChangeAspect="1" noChangeArrowheads="1"/>
              </p:cNvPicPr>
              <p:nvPr>
                <p:custDataLst>
                  <p:tags r:id="rId59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988440" y="2671837"/>
                <a:ext cx="2710365" cy="666994"/>
              </a:xfrm>
              <a:custGeom>
                <a:gdLst>
                  <a:gd name="connsiteX0" fmla="*/ 0 w 2710365"/>
                  <a:gd name="connsiteY0" fmla="*/ 0 h 666994"/>
                  <a:gd name="connsiteX1" fmla="*/ 650488 w 2710365"/>
                  <a:gd name="connsiteY1" fmla="*/ 0 h 666994"/>
                  <a:gd name="connsiteX2" fmla="*/ 1246768 w 2710365"/>
                  <a:gd name="connsiteY2" fmla="*/ 0 h 666994"/>
                  <a:gd name="connsiteX3" fmla="*/ 1978566 w 2710365"/>
                  <a:gd name="connsiteY3" fmla="*/ 0 h 666994"/>
                  <a:gd name="connsiteX4" fmla="*/ 2710365 w 2710365"/>
                  <a:gd name="connsiteY4" fmla="*/ 0 h 666994"/>
                  <a:gd name="connsiteX5" fmla="*/ 2710365 w 2710365"/>
                  <a:gd name="connsiteY5" fmla="*/ 666994 h 666994"/>
                  <a:gd name="connsiteX6" fmla="*/ 2086981 w 2710365"/>
                  <a:gd name="connsiteY6" fmla="*/ 666994 h 666994"/>
                  <a:gd name="connsiteX7" fmla="*/ 1463597 w 2710365"/>
                  <a:gd name="connsiteY7" fmla="*/ 666994 h 666994"/>
                  <a:gd name="connsiteX8" fmla="*/ 731799 w 2710365"/>
                  <a:gd name="connsiteY8" fmla="*/ 666994 h 666994"/>
                  <a:gd name="connsiteX9" fmla="*/ 0 w 2710365"/>
                  <a:gd name="connsiteY9" fmla="*/ 666994 h 666994"/>
                  <a:gd name="connsiteX10" fmla="*/ 0 w 2710365"/>
                  <a:gd name="connsiteY10" fmla="*/ 0 h 6669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710365" h="666994" extrusionOk="0">
                    <a:moveTo>
                      <a:pt x="0" y="0"/>
                    </a:moveTo>
                    <a:cubicBezTo>
                      <a:pt x="301414" y="17243"/>
                      <a:pt x="509015" y="-29720"/>
                      <a:pt x="650488" y="0"/>
                    </a:cubicBezTo>
                    <a:cubicBezTo>
                      <a:pt x="791961" y="29720"/>
                      <a:pt x="1022866" y="5027"/>
                      <a:pt x="1246768" y="0"/>
                    </a:cubicBezTo>
                    <a:cubicBezTo>
                      <a:pt x="1470670" y="-5027"/>
                      <a:pt x="1692398" y="-33451"/>
                      <a:pt x="1978566" y="0"/>
                    </a:cubicBezTo>
                    <a:cubicBezTo>
                      <a:pt x="2264734" y="33451"/>
                      <a:pt x="2450829" y="-31042"/>
                      <a:pt x="2710365" y="0"/>
                    </a:cubicBezTo>
                    <a:cubicBezTo>
                      <a:pt x="2693982" y="204602"/>
                      <a:pt x="2728444" y="410348"/>
                      <a:pt x="2710365" y="666994"/>
                    </a:cubicBezTo>
                    <a:cubicBezTo>
                      <a:pt x="2529695" y="648633"/>
                      <a:pt x="2298878" y="655891"/>
                      <a:pt x="2086981" y="666994"/>
                    </a:cubicBezTo>
                    <a:cubicBezTo>
                      <a:pt x="1875084" y="678097"/>
                      <a:pt x="1713282" y="644870"/>
                      <a:pt x="1463597" y="666994"/>
                    </a:cubicBezTo>
                    <a:cubicBezTo>
                      <a:pt x="1213912" y="689118"/>
                      <a:pt x="1055985" y="679897"/>
                      <a:pt x="731799" y="666994"/>
                    </a:cubicBezTo>
                    <a:cubicBezTo>
                      <a:pt x="407613" y="654091"/>
                      <a:pt x="188565" y="646235"/>
                      <a:pt x="0" y="666994"/>
                    </a:cubicBezTo>
                    <a:cubicBezTo>
                      <a:pt x="32307" y="428141"/>
                      <a:pt x="-29025" y="195163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5" name="文本框 154"/>
              <p:cNvSpPr txBox="1"/>
              <p:nvPr>
                <p:custDataLst>
                  <p:tags r:id="rId60"/>
                </p:custDataLst>
              </p:nvPr>
            </p:nvSpPr>
            <p:spPr>
              <a:xfrm>
                <a:off x="6003339" y="2682169"/>
                <a:ext cx="2680567" cy="6451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少量失血</a:t>
                </a:r>
                <a:endParaRPr lang="zh-CN" altLang="en-US" sz="3600" spc="3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grpSp>
        <p:nvGrpSpPr>
          <p:cNvPr id="172" name="组合 171" title=""/>
          <p:cNvGrpSpPr/>
          <p:nvPr>
            <p:custDataLst>
              <p:tags r:id="rId61"/>
            </p:custDataLst>
          </p:nvPr>
        </p:nvGrpSpPr>
        <p:grpSpPr>
          <a:xfrm>
            <a:off x="5263095" y="3489717"/>
            <a:ext cx="5235077" cy="1210314"/>
            <a:chOff x="7704104" y="2745958"/>
            <a:chExt cx="4620039" cy="1210314"/>
          </a:xfrm>
        </p:grpSpPr>
        <p:sp>
          <p:nvSpPr>
            <p:cNvPr id="173" name="文本框 172"/>
            <p:cNvSpPr txBox="1"/>
            <p:nvPr>
              <p:custDataLst>
                <p:tags r:id="rId62"/>
              </p:custDataLst>
            </p:nvPr>
          </p:nvSpPr>
          <p:spPr>
            <a:xfrm>
              <a:off x="7704104" y="2745958"/>
              <a:ext cx="4620039" cy="5835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约</a:t>
              </a:r>
              <a:r>
                <a:rPr lang="en-US" altLang="zh-CN" sz="3200">
                  <a:solidFill>
                    <a:schemeClr val="accent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400</a:t>
              </a:r>
              <a:r>
                <a:rPr lang="zh-CN" altLang="en-US" sz="3200">
                  <a:solidFill>
                    <a:schemeClr val="accent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毫升</a:t>
              </a:r>
              <a:r>
                <a:rPr lang="zh-CN" altLang="en-US" sz="32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，占总血量</a:t>
              </a:r>
              <a:r>
                <a:rPr lang="en-US" altLang="zh-CN" sz="32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10%</a:t>
              </a:r>
              <a:endParaRPr lang="zh-CN" altLang="en-US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  <p:sp>
          <p:nvSpPr>
            <p:cNvPr id="174" name="TextBox 5"/>
            <p:cNvSpPr txBox="1">
              <a:spLocks noChangeArrowheads="1"/>
            </p:cNvSpPr>
            <p:nvPr>
              <p:custDataLst>
                <p:tags r:id="rId63"/>
              </p:custDataLst>
            </p:nvPr>
          </p:nvSpPr>
          <p:spPr bwMode="auto">
            <a:xfrm>
              <a:off x="7704107" y="3372707"/>
              <a:ext cx="4590834" cy="583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——</a:t>
              </a:r>
              <a:r>
                <a:rPr lang="zh-CN" altLang="en-US" sz="3200"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短时间得到补充而恢复</a:t>
              </a:r>
              <a:endParaRPr lang="zh-CN" altLang="en-US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  <p:grpSp>
        <p:nvGrpSpPr>
          <p:cNvPr id="204" name="组合 203" title=""/>
          <p:cNvGrpSpPr/>
          <p:nvPr>
            <p:custDataLst>
              <p:tags r:id="rId64"/>
            </p:custDataLst>
          </p:nvPr>
        </p:nvGrpSpPr>
        <p:grpSpPr>
          <a:xfrm>
            <a:off x="10380345" y="1720850"/>
            <a:ext cx="1452880" cy="2199640"/>
            <a:chOff x="8970702" y="807386"/>
            <a:chExt cx="1080102" cy="1688202"/>
          </a:xfrm>
        </p:grpSpPr>
        <p:pic>
          <p:nvPicPr>
            <p:cNvPr id="189" name="图片 188" descr="图片包含 桌子, 游戏机, 灯, 灯光  描述已自动生成"/>
            <p:cNvPicPr>
              <a:picLocks noChangeAspect="1"/>
            </p:cNvPicPr>
            <p:nvPr>
              <p:custDataLst>
                <p:tags r:id="rId66"/>
              </p:custDataLst>
            </p:nvPr>
          </p:nvPicPr>
          <p:blipFill>
            <a:blip r:embed="rId6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203" name="组合 202"/>
            <p:cNvGrpSpPr/>
            <p:nvPr>
              <p:custDataLst>
                <p:tags r:id="rId67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207" name="图片 206"/>
              <p:cNvPicPr>
                <a:picLocks noChangeAspect="1" noChangeArrowheads="1"/>
              </p:cNvPicPr>
              <p:nvPr>
                <p:custDataLst>
                  <p:tags r:id="rId68"/>
                </p:custDataLst>
              </p:nvPr>
            </p:nvPicPr>
            <p:blipFill>
              <a:blip r:embed="rId5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8" name="文本框 207"/>
              <p:cNvSpPr txBox="1"/>
              <p:nvPr>
                <p:custDataLst>
                  <p:tags r:id="rId69"/>
                </p:custDataLst>
              </p:nvPr>
            </p:nvSpPr>
            <p:spPr>
              <a:xfrm rot="20697680">
                <a:off x="9332966" y="2077191"/>
                <a:ext cx="628169" cy="2826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  <p:sp>
        <p:nvSpPr>
          <p:cNvPr id="213" name="文本框 212" title=""/>
          <p:cNvSpPr txBox="1"/>
          <p:nvPr>
            <p:custDataLst>
              <p:tags r:id="rId70"/>
            </p:custDataLst>
          </p:nvPr>
        </p:nvSpPr>
        <p:spPr>
          <a:xfrm>
            <a:off x="6473621" y="1328131"/>
            <a:ext cx="100208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DA4433"/>
                </a:solidFill>
                <a:latin typeface="+mn-ea"/>
                <a:cs typeface="阿里巴巴普惠体 H" panose="00020600040101010101" pitchFamily="18" charset="-122"/>
              </a:rPr>
              <a:t>-10%</a:t>
            </a:r>
            <a:endParaRPr lang="zh-CN" altLang="en-US" sz="2400">
              <a:solidFill>
                <a:srgbClr val="DA4433"/>
              </a:solidFill>
              <a:latin typeface="+mn-ea"/>
              <a:cs typeface="阿里巴巴普惠体 H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decel="6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71" name="图片 170" title=""/>
          <p:cNvPicPr>
            <a:picLocks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9" t="61735" r="50878" b="30149"/>
          <a:stretch>
            <a:fillRect/>
          </a:stretch>
        </p:blipFill>
        <p:spPr bwMode="auto">
          <a:xfrm>
            <a:off x="829942" y="1270964"/>
            <a:ext cx="5400000" cy="576000"/>
          </a:xfrm>
          <a:custGeom>
            <a:gdLst>
              <a:gd name="connsiteX0" fmla="*/ 783638 w 4333195"/>
              <a:gd name="connsiteY0" fmla="*/ 362 h 556592"/>
              <a:gd name="connsiteX1" fmla="*/ 845174 w 4333195"/>
              <a:gd name="connsiteY1" fmla="*/ 2578 h 556592"/>
              <a:gd name="connsiteX2" fmla="*/ 860719 w 4333195"/>
              <a:gd name="connsiteY2" fmla="*/ 1951 h 556592"/>
              <a:gd name="connsiteX3" fmla="*/ 1062721 w 4333195"/>
              <a:gd name="connsiteY3" fmla="*/ 10410 h 556592"/>
              <a:gd name="connsiteX4" fmla="*/ 1572536 w 4333195"/>
              <a:gd name="connsiteY4" fmla="*/ 2482 h 556592"/>
              <a:gd name="connsiteX5" fmla="*/ 1717376 w 4333195"/>
              <a:gd name="connsiteY5" fmla="*/ 8409 h 556592"/>
              <a:gd name="connsiteX6" fmla="*/ 1728353 w 4333195"/>
              <a:gd name="connsiteY6" fmla="*/ 8232 h 556592"/>
              <a:gd name="connsiteX7" fmla="*/ 1902720 w 4333195"/>
              <a:gd name="connsiteY7" fmla="*/ 12042 h 556592"/>
              <a:gd name="connsiteX8" fmla="*/ 2027839 w 4333195"/>
              <a:gd name="connsiteY8" fmla="*/ 14069 h 556592"/>
              <a:gd name="connsiteX9" fmla="*/ 2053590 w 4333195"/>
              <a:gd name="connsiteY9" fmla="*/ 13147 h 556592"/>
              <a:gd name="connsiteX10" fmla="*/ 2174491 w 4333195"/>
              <a:gd name="connsiteY10" fmla="*/ 7441 h 556592"/>
              <a:gd name="connsiteX11" fmla="*/ 2288201 w 4333195"/>
              <a:gd name="connsiteY11" fmla="*/ 9478 h 556592"/>
              <a:gd name="connsiteX12" fmla="*/ 2404498 w 4333195"/>
              <a:gd name="connsiteY12" fmla="*/ 6328 h 556592"/>
              <a:gd name="connsiteX13" fmla="*/ 2827749 w 4333195"/>
              <a:gd name="connsiteY13" fmla="*/ 10410 h 556592"/>
              <a:gd name="connsiteX14" fmla="*/ 3358492 w 4333195"/>
              <a:gd name="connsiteY14" fmla="*/ 10410 h 556592"/>
              <a:gd name="connsiteX15" fmla="*/ 3424561 w 4333195"/>
              <a:gd name="connsiteY15" fmla="*/ 12466 h 556592"/>
              <a:gd name="connsiteX16" fmla="*/ 3617692 w 4333195"/>
              <a:gd name="connsiteY16" fmla="*/ 10410 h 556592"/>
              <a:gd name="connsiteX17" fmla="*/ 4321235 w 4333195"/>
              <a:gd name="connsiteY17" fmla="*/ 10410 h 556592"/>
              <a:gd name="connsiteX18" fmla="*/ 4321235 w 4333195"/>
              <a:gd name="connsiteY18" fmla="*/ 539841 h 556592"/>
              <a:gd name="connsiteX19" fmla="*/ 3887986 w 4333195"/>
              <a:gd name="connsiteY19" fmla="*/ 549077 h 556592"/>
              <a:gd name="connsiteX20" fmla="*/ 3749015 w 4333195"/>
              <a:gd name="connsiteY20" fmla="*/ 542097 h 556592"/>
              <a:gd name="connsiteX21" fmla="*/ 3630711 w 4333195"/>
              <a:gd name="connsiteY21" fmla="*/ 548532 h 556592"/>
              <a:gd name="connsiteX22" fmla="*/ 3478091 w 4333195"/>
              <a:gd name="connsiteY22" fmla="*/ 545136 h 556592"/>
              <a:gd name="connsiteX23" fmla="*/ 3355437 w 4333195"/>
              <a:gd name="connsiteY23" fmla="*/ 540217 h 556592"/>
              <a:gd name="connsiteX24" fmla="*/ 3319212 w 4333195"/>
              <a:gd name="connsiteY24" fmla="*/ 542043 h 556592"/>
              <a:gd name="connsiteX25" fmla="*/ 3173349 w 4333195"/>
              <a:gd name="connsiteY25" fmla="*/ 539841 h 556592"/>
              <a:gd name="connsiteX26" fmla="*/ 2863171 w 4333195"/>
              <a:gd name="connsiteY26" fmla="*/ 543980 h 556592"/>
              <a:gd name="connsiteX27" fmla="*/ 2773985 w 4333195"/>
              <a:gd name="connsiteY27" fmla="*/ 542777 h 556592"/>
              <a:gd name="connsiteX28" fmla="*/ 2683063 w 4333195"/>
              <a:gd name="connsiteY28" fmla="*/ 544704 h 556592"/>
              <a:gd name="connsiteX29" fmla="*/ 2469806 w 4333195"/>
              <a:gd name="connsiteY29" fmla="*/ 539841 h 556592"/>
              <a:gd name="connsiteX30" fmla="*/ 2460147 w 4333195"/>
              <a:gd name="connsiteY30" fmla="*/ 539654 h 556592"/>
              <a:gd name="connsiteX31" fmla="*/ 2281193 w 4333195"/>
              <a:gd name="connsiteY31" fmla="*/ 539304 h 556592"/>
              <a:gd name="connsiteX32" fmla="*/ 2185957 w 4333195"/>
              <a:gd name="connsiteY32" fmla="*/ 539475 h 556592"/>
              <a:gd name="connsiteX33" fmla="*/ 2138223 w 4333195"/>
              <a:gd name="connsiteY33" fmla="*/ 541383 h 556592"/>
              <a:gd name="connsiteX34" fmla="*/ 1895864 w 4333195"/>
              <a:gd name="connsiteY34" fmla="*/ 539841 h 556592"/>
              <a:gd name="connsiteX35" fmla="*/ 1848767 w 4333195"/>
              <a:gd name="connsiteY35" fmla="*/ 537367 h 556592"/>
              <a:gd name="connsiteX36" fmla="*/ 1711782 w 4333195"/>
              <a:gd name="connsiteY36" fmla="*/ 534828 h 556592"/>
              <a:gd name="connsiteX37" fmla="*/ 1662012 w 4333195"/>
              <a:gd name="connsiteY37" fmla="*/ 536485 h 556592"/>
              <a:gd name="connsiteX38" fmla="*/ 1408321 w 4333195"/>
              <a:gd name="connsiteY38" fmla="*/ 539841 h 556592"/>
              <a:gd name="connsiteX39" fmla="*/ 1318047 w 4333195"/>
              <a:gd name="connsiteY39" fmla="*/ 538394 h 556592"/>
              <a:gd name="connsiteX40" fmla="*/ 1278721 w 4333195"/>
              <a:gd name="connsiteY40" fmla="*/ 539841 h 556592"/>
              <a:gd name="connsiteX41" fmla="*/ 1081962 w 4333195"/>
              <a:gd name="connsiteY41" fmla="*/ 542786 h 556592"/>
              <a:gd name="connsiteX42" fmla="*/ 1032576 w 4333195"/>
              <a:gd name="connsiteY42" fmla="*/ 540680 h 556592"/>
              <a:gd name="connsiteX43" fmla="*/ 885062 w 4333195"/>
              <a:gd name="connsiteY43" fmla="*/ 543448 h 556592"/>
              <a:gd name="connsiteX44" fmla="*/ 747978 w 4333195"/>
              <a:gd name="connsiteY44" fmla="*/ 539841 h 556592"/>
              <a:gd name="connsiteX45" fmla="*/ 663993 w 4333195"/>
              <a:gd name="connsiteY45" fmla="*/ 534183 h 556592"/>
              <a:gd name="connsiteX46" fmla="*/ 575178 w 4333195"/>
              <a:gd name="connsiteY46" fmla="*/ 539841 h 556592"/>
              <a:gd name="connsiteX47" fmla="*/ 1235 w 4333195"/>
              <a:gd name="connsiteY47" fmla="*/ 539841 h 556592"/>
              <a:gd name="connsiteX48" fmla="*/ 1235 w 4333195"/>
              <a:gd name="connsiteY48" fmla="*/ 10410 h 556592"/>
              <a:gd name="connsiteX49" fmla="*/ 575178 w 4333195"/>
              <a:gd name="connsiteY49" fmla="*/ 10410 h 556592"/>
              <a:gd name="connsiteX50" fmla="*/ 783638 w 4333195"/>
              <a:gd name="connsiteY50" fmla="*/ 362 h 556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333195" h="556592">
                <a:moveTo>
                  <a:pt x="783638" y="362"/>
                </a:moveTo>
                <a:lnTo>
                  <a:pt x="845174" y="2578"/>
                </a:lnTo>
                <a:lnTo>
                  <a:pt x="860719" y="1951"/>
                </a:lnTo>
                <a:cubicBezTo>
                  <a:pt x="942196" y="-916"/>
                  <a:pt x="1009750" y="-964"/>
                  <a:pt x="1062721" y="10410"/>
                </a:cubicBezTo>
                <a:cubicBezTo>
                  <a:pt x="1227283" y="16510"/>
                  <a:pt x="1387872" y="1365"/>
                  <a:pt x="1572536" y="2482"/>
                </a:cubicBezTo>
                <a:lnTo>
                  <a:pt x="1717376" y="8409"/>
                </a:lnTo>
                <a:lnTo>
                  <a:pt x="1728353" y="8232"/>
                </a:lnTo>
                <a:cubicBezTo>
                  <a:pt x="1781508" y="8882"/>
                  <a:pt x="1841242" y="10530"/>
                  <a:pt x="1902720" y="12042"/>
                </a:cubicBezTo>
                <a:lnTo>
                  <a:pt x="2027839" y="14069"/>
                </a:lnTo>
                <a:lnTo>
                  <a:pt x="2053590" y="13147"/>
                </a:lnTo>
                <a:cubicBezTo>
                  <a:pt x="2091421" y="10915"/>
                  <a:pt x="2129221" y="8455"/>
                  <a:pt x="2174491" y="7441"/>
                </a:cubicBezTo>
                <a:lnTo>
                  <a:pt x="2288201" y="9478"/>
                </a:lnTo>
                <a:lnTo>
                  <a:pt x="2404498" y="6328"/>
                </a:lnTo>
                <a:cubicBezTo>
                  <a:pt x="2557129" y="7553"/>
                  <a:pt x="2711235" y="20753"/>
                  <a:pt x="2827749" y="10410"/>
                </a:cubicBezTo>
                <a:cubicBezTo>
                  <a:pt x="2983101" y="-3381"/>
                  <a:pt x="3102500" y="3108"/>
                  <a:pt x="3358492" y="10410"/>
                </a:cubicBezTo>
                <a:lnTo>
                  <a:pt x="3424561" y="12466"/>
                </a:lnTo>
                <a:lnTo>
                  <a:pt x="3617692" y="10410"/>
                </a:lnTo>
                <a:cubicBezTo>
                  <a:pt x="3877711" y="3173"/>
                  <a:pt x="4111721" y="17910"/>
                  <a:pt x="4321235" y="10410"/>
                </a:cubicBezTo>
                <a:cubicBezTo>
                  <a:pt x="4341418" y="165162"/>
                  <a:pt x="4332310" y="275270"/>
                  <a:pt x="4321235" y="539841"/>
                </a:cubicBezTo>
                <a:cubicBezTo>
                  <a:pt x="4215070" y="540565"/>
                  <a:pt x="4064171" y="552336"/>
                  <a:pt x="3887986" y="549077"/>
                </a:cubicBezTo>
                <a:lnTo>
                  <a:pt x="3749015" y="542097"/>
                </a:lnTo>
                <a:lnTo>
                  <a:pt x="3630711" y="548532"/>
                </a:lnTo>
                <a:cubicBezTo>
                  <a:pt x="3578936" y="548890"/>
                  <a:pt x="3528354" y="547234"/>
                  <a:pt x="3478091" y="545136"/>
                </a:cubicBezTo>
                <a:lnTo>
                  <a:pt x="3355437" y="540217"/>
                </a:lnTo>
                <a:lnTo>
                  <a:pt x="3319212" y="542043"/>
                </a:lnTo>
                <a:cubicBezTo>
                  <a:pt x="3278369" y="543146"/>
                  <a:pt x="3231853" y="542943"/>
                  <a:pt x="3173349" y="539841"/>
                </a:cubicBezTo>
                <a:cubicBezTo>
                  <a:pt x="3068383" y="544703"/>
                  <a:pt x="2965509" y="545031"/>
                  <a:pt x="2863171" y="543980"/>
                </a:cubicBezTo>
                <a:lnTo>
                  <a:pt x="2773985" y="542777"/>
                </a:lnTo>
                <a:lnTo>
                  <a:pt x="2683063" y="544704"/>
                </a:lnTo>
                <a:cubicBezTo>
                  <a:pt x="2620250" y="544939"/>
                  <a:pt x="2550539" y="543757"/>
                  <a:pt x="2469806" y="539841"/>
                </a:cubicBezTo>
                <a:lnTo>
                  <a:pt x="2460147" y="539654"/>
                </a:lnTo>
                <a:lnTo>
                  <a:pt x="2281193" y="539304"/>
                </a:lnTo>
                <a:lnTo>
                  <a:pt x="2185957" y="539475"/>
                </a:lnTo>
                <a:lnTo>
                  <a:pt x="2138223" y="541383"/>
                </a:lnTo>
                <a:cubicBezTo>
                  <a:pt x="2060600" y="545813"/>
                  <a:pt x="1997847" y="549729"/>
                  <a:pt x="1895864" y="539841"/>
                </a:cubicBezTo>
                <a:lnTo>
                  <a:pt x="1848767" y="537367"/>
                </a:lnTo>
                <a:lnTo>
                  <a:pt x="1711782" y="534828"/>
                </a:lnTo>
                <a:lnTo>
                  <a:pt x="1662012" y="536485"/>
                </a:lnTo>
                <a:cubicBezTo>
                  <a:pt x="1594424" y="540311"/>
                  <a:pt x="1523530" y="545255"/>
                  <a:pt x="1408321" y="539841"/>
                </a:cubicBezTo>
                <a:lnTo>
                  <a:pt x="1318047" y="538394"/>
                </a:lnTo>
                <a:lnTo>
                  <a:pt x="1278721" y="539841"/>
                </a:lnTo>
                <a:cubicBezTo>
                  <a:pt x="1210084" y="544046"/>
                  <a:pt x="1144680" y="544304"/>
                  <a:pt x="1081962" y="542786"/>
                </a:cubicBezTo>
                <a:lnTo>
                  <a:pt x="1032576" y="540680"/>
                </a:lnTo>
                <a:lnTo>
                  <a:pt x="885062" y="543448"/>
                </a:lnTo>
                <a:cubicBezTo>
                  <a:pt x="833789" y="543724"/>
                  <a:pt x="787272" y="542881"/>
                  <a:pt x="747978" y="539841"/>
                </a:cubicBezTo>
                <a:lnTo>
                  <a:pt x="663993" y="534183"/>
                </a:lnTo>
                <a:lnTo>
                  <a:pt x="575178" y="539841"/>
                </a:lnTo>
                <a:cubicBezTo>
                  <a:pt x="368988" y="569353"/>
                  <a:pt x="199040" y="553661"/>
                  <a:pt x="1235" y="539841"/>
                </a:cubicBezTo>
                <a:cubicBezTo>
                  <a:pt x="-4116" y="396856"/>
                  <a:pt x="10218" y="140984"/>
                  <a:pt x="1235" y="10410"/>
                </a:cubicBezTo>
                <a:cubicBezTo>
                  <a:pt x="238282" y="-1808"/>
                  <a:pt x="357851" y="10218"/>
                  <a:pt x="575178" y="10410"/>
                </a:cubicBezTo>
                <a:cubicBezTo>
                  <a:pt x="637804" y="1080"/>
                  <a:pt x="704836" y="-953"/>
                  <a:pt x="783638" y="362"/>
                </a:cubicBezTo>
                <a:close/>
              </a:path>
            </a:pathLst>
          </a:cu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14" title=""/>
          <p:cNvSpPr/>
          <p:nvPr>
            <p:custDataLst>
              <p:tags r:id="rId5"/>
            </p:custDataLst>
          </p:nvPr>
        </p:nvSpPr>
        <p:spPr>
          <a:xfrm>
            <a:off x="5149942" y="1270964"/>
            <a:ext cx="1080000" cy="576000"/>
          </a:xfrm>
          <a:custGeom>
            <a:gdLst>
              <a:gd name="connsiteX0" fmla="*/ 0 w 1080000"/>
              <a:gd name="connsiteY0" fmla="*/ 0 h 576000"/>
              <a:gd name="connsiteX1" fmla="*/ 561600 w 1080000"/>
              <a:gd name="connsiteY1" fmla="*/ 0 h 576000"/>
              <a:gd name="connsiteX2" fmla="*/ 1080000 w 1080000"/>
              <a:gd name="connsiteY2" fmla="*/ 0 h 576000"/>
              <a:gd name="connsiteX3" fmla="*/ 1080000 w 1080000"/>
              <a:gd name="connsiteY3" fmla="*/ 576000 h 576000"/>
              <a:gd name="connsiteX4" fmla="*/ 550800 w 1080000"/>
              <a:gd name="connsiteY4" fmla="*/ 576000 h 576000"/>
              <a:gd name="connsiteX5" fmla="*/ 0 w 1080000"/>
              <a:gd name="connsiteY5" fmla="*/ 576000 h 576000"/>
              <a:gd name="connsiteX6" fmla="*/ 0 w 1080000"/>
              <a:gd name="connsiteY6" fmla="*/ 0 h 576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0000" h="576000" fill="none" extrusionOk="0">
                <a:moveTo>
                  <a:pt x="0" y="0"/>
                </a:moveTo>
                <a:cubicBezTo>
                  <a:pt x="158217" y="-15467"/>
                  <a:pt x="293950" y="-5220"/>
                  <a:pt x="561600" y="0"/>
                </a:cubicBezTo>
                <a:cubicBezTo>
                  <a:pt x="829250" y="5220"/>
                  <a:pt x="937955" y="-19077"/>
                  <a:pt x="1080000" y="0"/>
                </a:cubicBezTo>
                <a:cubicBezTo>
                  <a:pt x="1054869" y="188714"/>
                  <a:pt x="1074766" y="292092"/>
                  <a:pt x="1080000" y="576000"/>
                </a:cubicBezTo>
                <a:cubicBezTo>
                  <a:pt x="896103" y="552722"/>
                  <a:pt x="722289" y="578235"/>
                  <a:pt x="550800" y="576000"/>
                </a:cubicBezTo>
                <a:cubicBezTo>
                  <a:pt x="379311" y="573765"/>
                  <a:pt x="195745" y="596121"/>
                  <a:pt x="0" y="576000"/>
                </a:cubicBezTo>
                <a:cubicBezTo>
                  <a:pt x="11085" y="371426"/>
                  <a:pt x="-4641" y="153142"/>
                  <a:pt x="0" y="0"/>
                </a:cubicBezTo>
                <a:close/>
              </a:path>
              <a:path w="1080000" h="576000" stroke="0" extrusionOk="0">
                <a:moveTo>
                  <a:pt x="0" y="0"/>
                </a:moveTo>
                <a:cubicBezTo>
                  <a:pt x="151786" y="-6673"/>
                  <a:pt x="359739" y="-3433"/>
                  <a:pt x="529200" y="0"/>
                </a:cubicBezTo>
                <a:cubicBezTo>
                  <a:pt x="698661" y="3433"/>
                  <a:pt x="949973" y="16709"/>
                  <a:pt x="1080000" y="0"/>
                </a:cubicBezTo>
                <a:cubicBezTo>
                  <a:pt x="1092379" y="159342"/>
                  <a:pt x="1105799" y="361461"/>
                  <a:pt x="1080000" y="576000"/>
                </a:cubicBezTo>
                <a:cubicBezTo>
                  <a:pt x="885597" y="581480"/>
                  <a:pt x="767366" y="560533"/>
                  <a:pt x="540000" y="576000"/>
                </a:cubicBezTo>
                <a:cubicBezTo>
                  <a:pt x="312634" y="591467"/>
                  <a:pt x="234880" y="551297"/>
                  <a:pt x="0" y="576000"/>
                </a:cubicBezTo>
                <a:cubicBezTo>
                  <a:pt x="8279" y="327256"/>
                  <a:pt x="-17769" y="194433"/>
                  <a:pt x="0" y="0"/>
                </a:cubicBezTo>
                <a:close/>
              </a:path>
            </a:pathLst>
          </a:custGeom>
          <a:solidFill>
            <a:schemeClr val="bg1"/>
          </a:solidFill>
          <a:ln w="127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6" name="组合 155" title=""/>
          <p:cNvGrpSpPr/>
          <p:nvPr>
            <p:custDataLst>
              <p:tags r:id="rId6"/>
            </p:custDataLst>
          </p:nvPr>
        </p:nvGrpSpPr>
        <p:grpSpPr>
          <a:xfrm>
            <a:off x="829943" y="375734"/>
            <a:ext cx="4125325" cy="769441"/>
            <a:chOff x="707492" y="2137382"/>
            <a:chExt cx="4125325" cy="769441"/>
          </a:xfrm>
        </p:grpSpPr>
        <p:pic>
          <p:nvPicPr>
            <p:cNvPr id="152" name="图片 151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38" t="22147" r="50928" b="65303"/>
            <a:stretch>
              <a:fillRect/>
            </a:stretch>
          </p:blipFill>
          <p:spPr bwMode="auto">
            <a:xfrm>
              <a:off x="707492" y="2157603"/>
              <a:ext cx="4125325" cy="728999"/>
            </a:xfrm>
            <a:custGeom>
              <a:gdLst>
                <a:gd name="connsiteX0" fmla="*/ 0 w 4125325"/>
                <a:gd name="connsiteY0" fmla="*/ 0 h 728999"/>
                <a:gd name="connsiteX1" fmla="*/ 646301 w 4125325"/>
                <a:gd name="connsiteY1" fmla="*/ 0 h 728999"/>
                <a:gd name="connsiteX2" fmla="*/ 1210095 w 4125325"/>
                <a:gd name="connsiteY2" fmla="*/ 0 h 728999"/>
                <a:gd name="connsiteX3" fmla="*/ 1980156 w 4125325"/>
                <a:gd name="connsiteY3" fmla="*/ 0 h 728999"/>
                <a:gd name="connsiteX4" fmla="*/ 2626457 w 4125325"/>
                <a:gd name="connsiteY4" fmla="*/ 0 h 728999"/>
                <a:gd name="connsiteX5" fmla="*/ 3272758 w 4125325"/>
                <a:gd name="connsiteY5" fmla="*/ 0 h 728999"/>
                <a:gd name="connsiteX6" fmla="*/ 4125325 w 4125325"/>
                <a:gd name="connsiteY6" fmla="*/ 0 h 728999"/>
                <a:gd name="connsiteX7" fmla="*/ 4125325 w 4125325"/>
                <a:gd name="connsiteY7" fmla="*/ 349920 h 728999"/>
                <a:gd name="connsiteX8" fmla="*/ 4125325 w 4125325"/>
                <a:gd name="connsiteY8" fmla="*/ 728999 h 728999"/>
                <a:gd name="connsiteX9" fmla="*/ 3520277 w 4125325"/>
                <a:gd name="connsiteY9" fmla="*/ 728999 h 728999"/>
                <a:gd name="connsiteX10" fmla="*/ 2832723 w 4125325"/>
                <a:gd name="connsiteY10" fmla="*/ 728999 h 728999"/>
                <a:gd name="connsiteX11" fmla="*/ 2145169 w 4125325"/>
                <a:gd name="connsiteY11" fmla="*/ 728999 h 728999"/>
                <a:gd name="connsiteX12" fmla="*/ 1498868 w 4125325"/>
                <a:gd name="connsiteY12" fmla="*/ 728999 h 728999"/>
                <a:gd name="connsiteX13" fmla="*/ 728807 w 4125325"/>
                <a:gd name="connsiteY13" fmla="*/ 728999 h 728999"/>
                <a:gd name="connsiteX14" fmla="*/ 0 w 4125325"/>
                <a:gd name="connsiteY14" fmla="*/ 728999 h 728999"/>
                <a:gd name="connsiteX15" fmla="*/ 0 w 4125325"/>
                <a:gd name="connsiteY15" fmla="*/ 379079 h 728999"/>
                <a:gd name="connsiteX16" fmla="*/ 0 w 4125325"/>
                <a:gd name="connsiteY16" fmla="*/ 0 h 728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5325" h="728999" extrusionOk="0">
                  <a:moveTo>
                    <a:pt x="0" y="0"/>
                  </a:moveTo>
                  <a:cubicBezTo>
                    <a:pt x="187390" y="-29076"/>
                    <a:pt x="452373" y="9376"/>
                    <a:pt x="646301" y="0"/>
                  </a:cubicBezTo>
                  <a:cubicBezTo>
                    <a:pt x="840229" y="-9376"/>
                    <a:pt x="1001520" y="17066"/>
                    <a:pt x="1210095" y="0"/>
                  </a:cubicBezTo>
                  <a:cubicBezTo>
                    <a:pt x="1418670" y="-17066"/>
                    <a:pt x="1807663" y="30993"/>
                    <a:pt x="1980156" y="0"/>
                  </a:cubicBezTo>
                  <a:cubicBezTo>
                    <a:pt x="2152649" y="-30993"/>
                    <a:pt x="2415122" y="-6469"/>
                    <a:pt x="2626457" y="0"/>
                  </a:cubicBezTo>
                  <a:cubicBezTo>
                    <a:pt x="2837792" y="6469"/>
                    <a:pt x="3101650" y="27427"/>
                    <a:pt x="3272758" y="0"/>
                  </a:cubicBezTo>
                  <a:cubicBezTo>
                    <a:pt x="3443866" y="-27427"/>
                    <a:pt x="3838011" y="-32002"/>
                    <a:pt x="4125325" y="0"/>
                  </a:cubicBezTo>
                  <a:cubicBezTo>
                    <a:pt x="4138042" y="170519"/>
                    <a:pt x="4119252" y="259790"/>
                    <a:pt x="4125325" y="349920"/>
                  </a:cubicBezTo>
                  <a:cubicBezTo>
                    <a:pt x="4131398" y="440050"/>
                    <a:pt x="4116588" y="617197"/>
                    <a:pt x="4125325" y="728999"/>
                  </a:cubicBezTo>
                  <a:cubicBezTo>
                    <a:pt x="3925362" y="744311"/>
                    <a:pt x="3799563" y="744429"/>
                    <a:pt x="3520277" y="728999"/>
                  </a:cubicBezTo>
                  <a:cubicBezTo>
                    <a:pt x="3240991" y="713569"/>
                    <a:pt x="3078218" y="740444"/>
                    <a:pt x="2832723" y="728999"/>
                  </a:cubicBezTo>
                  <a:cubicBezTo>
                    <a:pt x="2587228" y="717554"/>
                    <a:pt x="2329982" y="734528"/>
                    <a:pt x="2145169" y="728999"/>
                  </a:cubicBezTo>
                  <a:cubicBezTo>
                    <a:pt x="1960356" y="723470"/>
                    <a:pt x="1793030" y="728626"/>
                    <a:pt x="1498868" y="728999"/>
                  </a:cubicBezTo>
                  <a:cubicBezTo>
                    <a:pt x="1204706" y="729372"/>
                    <a:pt x="924854" y="710252"/>
                    <a:pt x="728807" y="728999"/>
                  </a:cubicBezTo>
                  <a:cubicBezTo>
                    <a:pt x="532760" y="747746"/>
                    <a:pt x="278202" y="747287"/>
                    <a:pt x="0" y="728999"/>
                  </a:cubicBezTo>
                  <a:cubicBezTo>
                    <a:pt x="-12517" y="619031"/>
                    <a:pt x="-5288" y="521108"/>
                    <a:pt x="0" y="379079"/>
                  </a:cubicBezTo>
                  <a:cubicBezTo>
                    <a:pt x="5288" y="237050"/>
                    <a:pt x="-12519" y="167238"/>
                    <a:pt x="0" y="0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0" name="文本框 149"/>
            <p:cNvSpPr txBox="1"/>
            <p:nvPr>
              <p:custDataLst>
                <p:tags r:id="rId9"/>
              </p:custDataLst>
            </p:nvPr>
          </p:nvSpPr>
          <p:spPr>
            <a:xfrm>
              <a:off x="855768" y="2137382"/>
              <a:ext cx="3828773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spc="300">
                  <a:solidFill>
                    <a:schemeClr val="bg1"/>
                  </a:solidFill>
                  <a:latin typeface="+mj-ea"/>
                  <a:ea typeface="+mj-ea"/>
                  <a:cs typeface="阿里巴巴普惠体 H" panose="00020600040101010101" pitchFamily="18" charset="-122"/>
                  <a:sym typeface="+mn-ea"/>
                </a:rPr>
                <a:t>一次急性失血</a:t>
              </a:r>
              <a:endParaRPr lang="zh-CN" altLang="en-US" sz="4400" spc="300">
                <a:solidFill>
                  <a:schemeClr val="bg1"/>
                </a:solidFill>
                <a:latin typeface="+mj-ea"/>
                <a:ea typeface="+mj-ea"/>
                <a:cs typeface="阿里巴巴普惠体 H" panose="00020600040101010101" pitchFamily="18" charset="-122"/>
                <a:sym typeface="+mn-ea"/>
              </a:endParaRPr>
            </a:p>
          </p:txBody>
        </p:sp>
      </p:grpSp>
      <p:grpSp>
        <p:nvGrpSpPr>
          <p:cNvPr id="158" name="组合 157" title=""/>
          <p:cNvGrpSpPr/>
          <p:nvPr>
            <p:custDataLst>
              <p:tags r:id="rId10"/>
            </p:custDataLst>
          </p:nvPr>
        </p:nvGrpSpPr>
        <p:grpSpPr>
          <a:xfrm>
            <a:off x="992132" y="1677974"/>
            <a:ext cx="1869294" cy="4762500"/>
            <a:chOff x="5079933" y="840312"/>
            <a:chExt cx="2032134" cy="5177376"/>
          </a:xfrm>
        </p:grpSpPr>
        <p:grpSp>
          <p:nvGrpSpPr>
            <p:cNvPr id="159" name="组合 158"/>
            <p:cNvGrpSpPr/>
            <p:nvPr>
              <p:custDataLst>
                <p:tags r:id="rId11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  <a:effectLst>
              <a:outerShdw blurRad="698500" algn="ctr" rotWithShape="0">
                <a:prstClr val="black">
                  <a:alpha val="10000"/>
                </a:prstClr>
              </a:outerShdw>
            </a:effectLst>
          </p:grpSpPr>
          <p:pic>
            <p:nvPicPr>
              <p:cNvPr id="165" name="图形 164" descr="双手交叉的男士"/>
              <p:cNvPicPr>
                <a:picLocks noChangeAspect="1"/>
              </p:cNvPicPr>
              <p:nvPr>
                <p:custDataLst>
                  <p:tags r:id="rId14"/>
                </p:custDataLst>
              </p:nvPr>
            </p:nvPicPr>
            <p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6" name="图形 165" descr="戴无檐小便帽的女人"/>
              <p:cNvPicPr>
                <a:picLocks noChangeAspect="1"/>
              </p:cNvPicPr>
              <p:nvPr>
                <p:custDataLst>
                  <p:tags r:id="rId17"/>
                </p:custDataLst>
              </p:nvPr>
            </p:nvPicPr>
            <p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7" name="图形 166" descr="一张幸福的脸"/>
              <p:cNvPicPr>
                <a:picLocks noChangeAspect="1"/>
              </p:cNvPicPr>
              <p:nvPr>
                <p:custDataLst>
                  <p:tags r:id="rId20"/>
                </p:custDataLst>
              </p:nvPr>
            </p:nvPicPr>
            <p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8" name="图形 167" descr="厚重的眼镜"/>
              <p:cNvPicPr>
                <a:picLocks noChangeAspect="1"/>
              </p:cNvPicPr>
              <p:nvPr>
                <p:custDataLst>
                  <p:tags r:id="rId23"/>
                </p:custDataLst>
              </p:nvPr>
            </p:nvPicPr>
            <p:blipFill>
              <a:blip r:embed="rId21">
                <a:extLst>
                  <a:ext uri="{96DAC541-7B7A-43D3-8B79-37D633B846F1}">
                    <asvg:svgBlip xmlns:asvg="http://schemas.microsoft.com/office/drawing/2016/SVG/main" r:embed="rId22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  <p:grpSp>
          <p:nvGrpSpPr>
            <p:cNvPr id="160" name="组合 159"/>
            <p:cNvGrpSpPr/>
            <p:nvPr>
              <p:custDataLst>
                <p:tags r:id="rId24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</p:grpSpPr>
          <p:pic>
            <p:nvPicPr>
              <p:cNvPr id="161" name="图形 160" descr="双手交叉的男士"/>
              <p:cNvPicPr>
                <a:picLocks noChangeAspect="1"/>
              </p:cNvPicPr>
              <p:nvPr>
                <p:custDataLst>
                  <p:tags r:id="rId27"/>
                </p:custDataLst>
              </p:nvPr>
            </p:nvPicPr>
            <p:blipFill>
              <a:blip r:embed="rId25">
                <a:extLst>
                  <a:ext uri="{96DAC541-7B7A-43D3-8B79-37D633B846F1}">
                    <asvg:svgBlip xmlns:asvg="http://schemas.microsoft.com/office/drawing/2016/SVG/main" r:embed="rId26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2" name="图形 161" descr="戴无檐小便帽的女人"/>
              <p:cNvPicPr>
                <a:picLocks noChangeAspect="1"/>
              </p:cNvPicPr>
              <p:nvPr>
                <p:custDataLst>
                  <p:tags r:id="rId30"/>
                </p:custDataLst>
              </p:nvPr>
            </p:nvPicPr>
            <p:blipFill>
              <a:blip r:embed="rId28">
                <a:extLst>
                  <a:ext uri="{96DAC541-7B7A-43D3-8B79-37D633B846F1}">
                    <asvg:svgBlip xmlns:asvg="http://schemas.microsoft.com/office/drawing/2016/SVG/main" r:embed="rId29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3" name="图形 162" descr="一张幸福的脸"/>
              <p:cNvPicPr>
                <a:picLocks noChangeAspect="1"/>
              </p:cNvPicPr>
              <p:nvPr>
                <p:custDataLst>
                  <p:tags r:id="rId33"/>
                </p:custDataLst>
              </p:nvPr>
            </p:nvPicPr>
            <p:blipFill>
              <a:blip r:embed="rId31">
                <a:extLst>
                  <a:ext uri="{96DAC541-7B7A-43D3-8B79-37D633B846F1}">
                    <asvg:svgBlip xmlns:asvg="http://schemas.microsoft.com/office/drawing/2016/SVG/main" r:embed="rId32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4" name="图形 163" descr="厚重的眼镜"/>
              <p:cNvPicPr>
                <a:picLocks noChangeAspect="1"/>
              </p:cNvPicPr>
              <p:nvPr>
                <p:custDataLst>
                  <p:tags r:id="rId36"/>
                </p:custDataLst>
              </p:nvPr>
            </p:nvPicPr>
            <p:blipFill>
              <a:blip r:embed="rId34">
                <a:extLst>
                  <a:ext uri="{96DAC541-7B7A-43D3-8B79-37D633B846F1}">
                    <asvg:svgBlip xmlns:asvg="http://schemas.microsoft.com/office/drawing/2016/SVG/main" r:embed="rId35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</p:grpSp>
      <p:grpSp>
        <p:nvGrpSpPr>
          <p:cNvPr id="151" name="组合 150" title=""/>
          <p:cNvGrpSpPr/>
          <p:nvPr>
            <p:custDataLst>
              <p:tags r:id="rId37"/>
            </p:custDataLst>
          </p:nvPr>
        </p:nvGrpSpPr>
        <p:grpSpPr>
          <a:xfrm>
            <a:off x="3930015" y="2223135"/>
            <a:ext cx="7630795" cy="2136775"/>
            <a:chOff x="5082882" y="2649553"/>
            <a:chExt cx="6011838" cy="1710067"/>
          </a:xfrm>
        </p:grpSpPr>
        <p:grpSp>
          <p:nvGrpSpPr>
            <p:cNvPr id="149" name="组合 148"/>
            <p:cNvGrpSpPr/>
            <p:nvPr>
              <p:custDataLst>
                <p:tags r:id="rId38"/>
              </p:custDataLst>
            </p:nvPr>
          </p:nvGrpSpPr>
          <p:grpSpPr>
            <a:xfrm>
              <a:off x="5082882" y="3058215"/>
              <a:ext cx="6011838" cy="1301405"/>
              <a:chOff x="5082882" y="3058215"/>
              <a:chExt cx="6011838" cy="1301405"/>
            </a:xfrm>
          </p:grpSpPr>
          <p:sp>
            <p:nvSpPr>
              <p:cNvPr id="177" name="矩形 176"/>
              <p:cNvSpPr/>
              <p:nvPr>
                <p:custDataLst>
                  <p:tags r:id="rId39"/>
                </p:custDataLst>
              </p:nvPr>
            </p:nvSpPr>
            <p:spPr>
              <a:xfrm>
                <a:off x="5171294" y="3125016"/>
                <a:ext cx="5923426" cy="1234604"/>
              </a:xfrm>
              <a:custGeom>
                <a:gdLst>
                  <a:gd name="connsiteX0" fmla="*/ 0 w 5923426"/>
                  <a:gd name="connsiteY0" fmla="*/ 0 h 1234604"/>
                  <a:gd name="connsiteX1" fmla="*/ 776627 w 5923426"/>
                  <a:gd name="connsiteY1" fmla="*/ 0 h 1234604"/>
                  <a:gd name="connsiteX2" fmla="*/ 1494020 w 5923426"/>
                  <a:gd name="connsiteY2" fmla="*/ 0 h 1234604"/>
                  <a:gd name="connsiteX3" fmla="*/ 2152178 w 5923426"/>
                  <a:gd name="connsiteY3" fmla="*/ 0 h 1234604"/>
                  <a:gd name="connsiteX4" fmla="*/ 2810337 w 5923426"/>
                  <a:gd name="connsiteY4" fmla="*/ 0 h 1234604"/>
                  <a:gd name="connsiteX5" fmla="*/ 3586964 w 5923426"/>
                  <a:gd name="connsiteY5" fmla="*/ 0 h 1234604"/>
                  <a:gd name="connsiteX6" fmla="*/ 4304356 w 5923426"/>
                  <a:gd name="connsiteY6" fmla="*/ 0 h 1234604"/>
                  <a:gd name="connsiteX7" fmla="*/ 4784812 w 5923426"/>
                  <a:gd name="connsiteY7" fmla="*/ 0 h 1234604"/>
                  <a:gd name="connsiteX8" fmla="*/ 5923426 w 5923426"/>
                  <a:gd name="connsiteY8" fmla="*/ 0 h 1234604"/>
                  <a:gd name="connsiteX9" fmla="*/ 5923426 w 5923426"/>
                  <a:gd name="connsiteY9" fmla="*/ 641994 h 1234604"/>
                  <a:gd name="connsiteX10" fmla="*/ 5923426 w 5923426"/>
                  <a:gd name="connsiteY10" fmla="*/ 1234604 h 1234604"/>
                  <a:gd name="connsiteX11" fmla="*/ 5383736 w 5923426"/>
                  <a:gd name="connsiteY11" fmla="*/ 1234604 h 1234604"/>
                  <a:gd name="connsiteX12" fmla="*/ 4607109 w 5923426"/>
                  <a:gd name="connsiteY12" fmla="*/ 1234604 h 1234604"/>
                  <a:gd name="connsiteX13" fmla="*/ 4008185 w 5923426"/>
                  <a:gd name="connsiteY13" fmla="*/ 1234604 h 1234604"/>
                  <a:gd name="connsiteX14" fmla="*/ 3231558 w 5923426"/>
                  <a:gd name="connsiteY14" fmla="*/ 1234604 h 1234604"/>
                  <a:gd name="connsiteX15" fmla="*/ 2691868 w 5923426"/>
                  <a:gd name="connsiteY15" fmla="*/ 1234604 h 1234604"/>
                  <a:gd name="connsiteX16" fmla="*/ 2211412 w 5923426"/>
                  <a:gd name="connsiteY16" fmla="*/ 1234604 h 1234604"/>
                  <a:gd name="connsiteX17" fmla="*/ 1730957 w 5923426"/>
                  <a:gd name="connsiteY17" fmla="*/ 1234604 h 1234604"/>
                  <a:gd name="connsiteX18" fmla="*/ 1013564 w 5923426"/>
                  <a:gd name="connsiteY18" fmla="*/ 1234604 h 1234604"/>
                  <a:gd name="connsiteX19" fmla="*/ 0 w 5923426"/>
                  <a:gd name="connsiteY19" fmla="*/ 1234604 h 1234604"/>
                  <a:gd name="connsiteX20" fmla="*/ 0 w 5923426"/>
                  <a:gd name="connsiteY20" fmla="*/ 617302 h 1234604"/>
                  <a:gd name="connsiteX21" fmla="*/ 0 w 5923426"/>
                  <a:gd name="connsiteY21" fmla="*/ 0 h 123460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5923426" h="1234604" fill="none" extrusionOk="0">
                    <a:moveTo>
                      <a:pt x="0" y="0"/>
                    </a:moveTo>
                    <a:cubicBezTo>
                      <a:pt x="287338" y="25803"/>
                      <a:pt x="443218" y="25342"/>
                      <a:pt x="776627" y="0"/>
                    </a:cubicBezTo>
                    <a:cubicBezTo>
                      <a:pt x="1110036" y="-25342"/>
                      <a:pt x="1315626" y="-4958"/>
                      <a:pt x="1494020" y="0"/>
                    </a:cubicBezTo>
                    <a:cubicBezTo>
                      <a:pt x="1672414" y="4958"/>
                      <a:pt x="1888402" y="23610"/>
                      <a:pt x="2152178" y="0"/>
                    </a:cubicBezTo>
                    <a:cubicBezTo>
                      <a:pt x="2415954" y="-23610"/>
                      <a:pt x="2605264" y="28551"/>
                      <a:pt x="2810337" y="0"/>
                    </a:cubicBezTo>
                    <a:cubicBezTo>
                      <a:pt x="3015410" y="-28551"/>
                      <a:pt x="3234161" y="-34379"/>
                      <a:pt x="3586964" y="0"/>
                    </a:cubicBezTo>
                    <a:cubicBezTo>
                      <a:pt x="3939767" y="34379"/>
                      <a:pt x="4091827" y="29891"/>
                      <a:pt x="4304356" y="0"/>
                    </a:cubicBezTo>
                    <a:cubicBezTo>
                      <a:pt x="4516885" y="-29891"/>
                      <a:pt x="4575246" y="-16947"/>
                      <a:pt x="4784812" y="0"/>
                    </a:cubicBezTo>
                    <a:cubicBezTo>
                      <a:pt x="4994378" y="16947"/>
                      <a:pt x="5593265" y="29532"/>
                      <a:pt x="5923426" y="0"/>
                    </a:cubicBezTo>
                    <a:cubicBezTo>
                      <a:pt x="5938050" y="217518"/>
                      <a:pt x="5940236" y="409002"/>
                      <a:pt x="5923426" y="641994"/>
                    </a:cubicBezTo>
                    <a:cubicBezTo>
                      <a:pt x="5906616" y="874986"/>
                      <a:pt x="5914041" y="1032955"/>
                      <a:pt x="5923426" y="1234604"/>
                    </a:cubicBezTo>
                    <a:cubicBezTo>
                      <a:pt x="5753484" y="1212970"/>
                      <a:pt x="5601753" y="1237962"/>
                      <a:pt x="5383736" y="1234604"/>
                    </a:cubicBezTo>
                    <a:cubicBezTo>
                      <a:pt x="5165719" y="1231247"/>
                      <a:pt x="4888551" y="1231405"/>
                      <a:pt x="4607109" y="1234604"/>
                    </a:cubicBezTo>
                    <a:cubicBezTo>
                      <a:pt x="4325667" y="1237803"/>
                      <a:pt x="4206022" y="1252908"/>
                      <a:pt x="4008185" y="1234604"/>
                    </a:cubicBezTo>
                    <a:cubicBezTo>
                      <a:pt x="3810348" y="1216300"/>
                      <a:pt x="3426042" y="1254749"/>
                      <a:pt x="3231558" y="1234604"/>
                    </a:cubicBezTo>
                    <a:cubicBezTo>
                      <a:pt x="3037074" y="1214459"/>
                      <a:pt x="2838463" y="1244603"/>
                      <a:pt x="2691868" y="1234604"/>
                    </a:cubicBezTo>
                    <a:cubicBezTo>
                      <a:pt x="2545273" y="1224606"/>
                      <a:pt x="2378321" y="1219035"/>
                      <a:pt x="2211412" y="1234604"/>
                    </a:cubicBezTo>
                    <a:cubicBezTo>
                      <a:pt x="2044503" y="1250173"/>
                      <a:pt x="1953890" y="1219797"/>
                      <a:pt x="1730957" y="1234604"/>
                    </a:cubicBezTo>
                    <a:cubicBezTo>
                      <a:pt x="1508024" y="1249411"/>
                      <a:pt x="1357020" y="1248427"/>
                      <a:pt x="1013564" y="1234604"/>
                    </a:cubicBezTo>
                    <a:cubicBezTo>
                      <a:pt x="670108" y="1220781"/>
                      <a:pt x="465224" y="1234039"/>
                      <a:pt x="0" y="1234604"/>
                    </a:cubicBezTo>
                    <a:cubicBezTo>
                      <a:pt x="-22014" y="1009685"/>
                      <a:pt x="-3568" y="753325"/>
                      <a:pt x="0" y="617302"/>
                    </a:cubicBezTo>
                    <a:cubicBezTo>
                      <a:pt x="3568" y="481279"/>
                      <a:pt x="15429" y="215744"/>
                      <a:pt x="0" y="0"/>
                    </a:cubicBezTo>
                    <a:close/>
                  </a:path>
                  <a:path w="5923426" h="1234604" stroke="0" extrusionOk="0">
                    <a:moveTo>
                      <a:pt x="0" y="0"/>
                    </a:moveTo>
                    <a:cubicBezTo>
                      <a:pt x="183009" y="-23900"/>
                      <a:pt x="463605" y="14666"/>
                      <a:pt x="598924" y="0"/>
                    </a:cubicBezTo>
                    <a:cubicBezTo>
                      <a:pt x="734243" y="-14666"/>
                      <a:pt x="978708" y="2910"/>
                      <a:pt x="1079380" y="0"/>
                    </a:cubicBezTo>
                    <a:cubicBezTo>
                      <a:pt x="1180052" y="-2910"/>
                      <a:pt x="1677696" y="-25678"/>
                      <a:pt x="1856007" y="0"/>
                    </a:cubicBezTo>
                    <a:cubicBezTo>
                      <a:pt x="2034318" y="25678"/>
                      <a:pt x="2209652" y="-980"/>
                      <a:pt x="2454931" y="0"/>
                    </a:cubicBezTo>
                    <a:cubicBezTo>
                      <a:pt x="2700210" y="980"/>
                      <a:pt x="2841024" y="8239"/>
                      <a:pt x="3053855" y="0"/>
                    </a:cubicBezTo>
                    <a:cubicBezTo>
                      <a:pt x="3266686" y="-8239"/>
                      <a:pt x="3507145" y="20883"/>
                      <a:pt x="3830482" y="0"/>
                    </a:cubicBezTo>
                    <a:cubicBezTo>
                      <a:pt x="4153819" y="-20883"/>
                      <a:pt x="4215668" y="19083"/>
                      <a:pt x="4370172" y="0"/>
                    </a:cubicBezTo>
                    <a:cubicBezTo>
                      <a:pt x="4524676" y="-19083"/>
                      <a:pt x="4821653" y="-38696"/>
                      <a:pt x="5146799" y="0"/>
                    </a:cubicBezTo>
                    <a:cubicBezTo>
                      <a:pt x="5471945" y="38696"/>
                      <a:pt x="5624199" y="-22901"/>
                      <a:pt x="5923426" y="0"/>
                    </a:cubicBezTo>
                    <a:cubicBezTo>
                      <a:pt x="5919252" y="223454"/>
                      <a:pt x="5933189" y="373686"/>
                      <a:pt x="5923426" y="617302"/>
                    </a:cubicBezTo>
                    <a:cubicBezTo>
                      <a:pt x="5913663" y="860918"/>
                      <a:pt x="5952027" y="1052406"/>
                      <a:pt x="5923426" y="1234604"/>
                    </a:cubicBezTo>
                    <a:cubicBezTo>
                      <a:pt x="5650347" y="1263193"/>
                      <a:pt x="5476074" y="1210945"/>
                      <a:pt x="5206033" y="1234604"/>
                    </a:cubicBezTo>
                    <a:cubicBezTo>
                      <a:pt x="4935992" y="1258263"/>
                      <a:pt x="4796182" y="1198109"/>
                      <a:pt x="4429406" y="1234604"/>
                    </a:cubicBezTo>
                    <a:cubicBezTo>
                      <a:pt x="4062630" y="1271099"/>
                      <a:pt x="3864153" y="1241370"/>
                      <a:pt x="3652779" y="1234604"/>
                    </a:cubicBezTo>
                    <a:cubicBezTo>
                      <a:pt x="3441405" y="1227838"/>
                      <a:pt x="3372409" y="1240370"/>
                      <a:pt x="3113089" y="1234604"/>
                    </a:cubicBezTo>
                    <a:cubicBezTo>
                      <a:pt x="2853769" y="1228839"/>
                      <a:pt x="2705628" y="1257569"/>
                      <a:pt x="2454931" y="1234604"/>
                    </a:cubicBezTo>
                    <a:cubicBezTo>
                      <a:pt x="2204234" y="1211639"/>
                      <a:pt x="2059538" y="1220190"/>
                      <a:pt x="1678304" y="1234604"/>
                    </a:cubicBezTo>
                    <a:cubicBezTo>
                      <a:pt x="1297070" y="1249018"/>
                      <a:pt x="1153062" y="1238617"/>
                      <a:pt x="1020146" y="1234604"/>
                    </a:cubicBezTo>
                    <a:cubicBezTo>
                      <a:pt x="887230" y="1230591"/>
                      <a:pt x="306700" y="1241571"/>
                      <a:pt x="0" y="1234604"/>
                    </a:cubicBezTo>
                    <a:cubicBezTo>
                      <a:pt x="627" y="1091241"/>
                      <a:pt x="-28140" y="825070"/>
                      <a:pt x="0" y="641994"/>
                    </a:cubicBezTo>
                    <a:cubicBezTo>
                      <a:pt x="28140" y="458918"/>
                      <a:pt x="-826" y="163228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254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175" name="矩形 174"/>
              <p:cNvSpPr/>
              <p:nvPr>
                <p:custDataLst>
                  <p:tags r:id="rId40"/>
                </p:custDataLst>
              </p:nvPr>
            </p:nvSpPr>
            <p:spPr>
              <a:xfrm>
                <a:off x="5082882" y="3058215"/>
                <a:ext cx="5923426" cy="1234604"/>
              </a:xfrm>
              <a:custGeom>
                <a:gdLst>
                  <a:gd name="connsiteX0" fmla="*/ 0 w 5923426"/>
                  <a:gd name="connsiteY0" fmla="*/ 0 h 1234604"/>
                  <a:gd name="connsiteX1" fmla="*/ 776627 w 5923426"/>
                  <a:gd name="connsiteY1" fmla="*/ 0 h 1234604"/>
                  <a:gd name="connsiteX2" fmla="*/ 1494020 w 5923426"/>
                  <a:gd name="connsiteY2" fmla="*/ 0 h 1234604"/>
                  <a:gd name="connsiteX3" fmla="*/ 2152178 w 5923426"/>
                  <a:gd name="connsiteY3" fmla="*/ 0 h 1234604"/>
                  <a:gd name="connsiteX4" fmla="*/ 2810337 w 5923426"/>
                  <a:gd name="connsiteY4" fmla="*/ 0 h 1234604"/>
                  <a:gd name="connsiteX5" fmla="*/ 3586964 w 5923426"/>
                  <a:gd name="connsiteY5" fmla="*/ 0 h 1234604"/>
                  <a:gd name="connsiteX6" fmla="*/ 4304356 w 5923426"/>
                  <a:gd name="connsiteY6" fmla="*/ 0 h 1234604"/>
                  <a:gd name="connsiteX7" fmla="*/ 4784812 w 5923426"/>
                  <a:gd name="connsiteY7" fmla="*/ 0 h 1234604"/>
                  <a:gd name="connsiteX8" fmla="*/ 5923426 w 5923426"/>
                  <a:gd name="connsiteY8" fmla="*/ 0 h 1234604"/>
                  <a:gd name="connsiteX9" fmla="*/ 5923426 w 5923426"/>
                  <a:gd name="connsiteY9" fmla="*/ 641994 h 1234604"/>
                  <a:gd name="connsiteX10" fmla="*/ 5923426 w 5923426"/>
                  <a:gd name="connsiteY10" fmla="*/ 1234604 h 1234604"/>
                  <a:gd name="connsiteX11" fmla="*/ 5383736 w 5923426"/>
                  <a:gd name="connsiteY11" fmla="*/ 1234604 h 1234604"/>
                  <a:gd name="connsiteX12" fmla="*/ 4607109 w 5923426"/>
                  <a:gd name="connsiteY12" fmla="*/ 1234604 h 1234604"/>
                  <a:gd name="connsiteX13" fmla="*/ 4008185 w 5923426"/>
                  <a:gd name="connsiteY13" fmla="*/ 1234604 h 1234604"/>
                  <a:gd name="connsiteX14" fmla="*/ 3231558 w 5923426"/>
                  <a:gd name="connsiteY14" fmla="*/ 1234604 h 1234604"/>
                  <a:gd name="connsiteX15" fmla="*/ 2691868 w 5923426"/>
                  <a:gd name="connsiteY15" fmla="*/ 1234604 h 1234604"/>
                  <a:gd name="connsiteX16" fmla="*/ 2211412 w 5923426"/>
                  <a:gd name="connsiteY16" fmla="*/ 1234604 h 1234604"/>
                  <a:gd name="connsiteX17" fmla="*/ 1730957 w 5923426"/>
                  <a:gd name="connsiteY17" fmla="*/ 1234604 h 1234604"/>
                  <a:gd name="connsiteX18" fmla="*/ 1013564 w 5923426"/>
                  <a:gd name="connsiteY18" fmla="*/ 1234604 h 1234604"/>
                  <a:gd name="connsiteX19" fmla="*/ 0 w 5923426"/>
                  <a:gd name="connsiteY19" fmla="*/ 1234604 h 1234604"/>
                  <a:gd name="connsiteX20" fmla="*/ 0 w 5923426"/>
                  <a:gd name="connsiteY20" fmla="*/ 617302 h 1234604"/>
                  <a:gd name="connsiteX21" fmla="*/ 0 w 5923426"/>
                  <a:gd name="connsiteY21" fmla="*/ 0 h 123460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5923426" h="1234604" fill="none" extrusionOk="0">
                    <a:moveTo>
                      <a:pt x="0" y="0"/>
                    </a:moveTo>
                    <a:cubicBezTo>
                      <a:pt x="287338" y="25803"/>
                      <a:pt x="443218" y="25342"/>
                      <a:pt x="776627" y="0"/>
                    </a:cubicBezTo>
                    <a:cubicBezTo>
                      <a:pt x="1110036" y="-25342"/>
                      <a:pt x="1315626" y="-4958"/>
                      <a:pt x="1494020" y="0"/>
                    </a:cubicBezTo>
                    <a:cubicBezTo>
                      <a:pt x="1672414" y="4958"/>
                      <a:pt x="1888402" y="23610"/>
                      <a:pt x="2152178" y="0"/>
                    </a:cubicBezTo>
                    <a:cubicBezTo>
                      <a:pt x="2415954" y="-23610"/>
                      <a:pt x="2605264" y="28551"/>
                      <a:pt x="2810337" y="0"/>
                    </a:cubicBezTo>
                    <a:cubicBezTo>
                      <a:pt x="3015410" y="-28551"/>
                      <a:pt x="3234161" y="-34379"/>
                      <a:pt x="3586964" y="0"/>
                    </a:cubicBezTo>
                    <a:cubicBezTo>
                      <a:pt x="3939767" y="34379"/>
                      <a:pt x="4091827" y="29891"/>
                      <a:pt x="4304356" y="0"/>
                    </a:cubicBezTo>
                    <a:cubicBezTo>
                      <a:pt x="4516885" y="-29891"/>
                      <a:pt x="4575246" y="-16947"/>
                      <a:pt x="4784812" y="0"/>
                    </a:cubicBezTo>
                    <a:cubicBezTo>
                      <a:pt x="4994378" y="16947"/>
                      <a:pt x="5593265" y="29532"/>
                      <a:pt x="5923426" y="0"/>
                    </a:cubicBezTo>
                    <a:cubicBezTo>
                      <a:pt x="5938050" y="217518"/>
                      <a:pt x="5940236" y="409002"/>
                      <a:pt x="5923426" y="641994"/>
                    </a:cubicBezTo>
                    <a:cubicBezTo>
                      <a:pt x="5906616" y="874986"/>
                      <a:pt x="5914041" y="1032955"/>
                      <a:pt x="5923426" y="1234604"/>
                    </a:cubicBezTo>
                    <a:cubicBezTo>
                      <a:pt x="5753484" y="1212970"/>
                      <a:pt x="5601753" y="1237962"/>
                      <a:pt x="5383736" y="1234604"/>
                    </a:cubicBezTo>
                    <a:cubicBezTo>
                      <a:pt x="5165719" y="1231247"/>
                      <a:pt x="4888551" y="1231405"/>
                      <a:pt x="4607109" y="1234604"/>
                    </a:cubicBezTo>
                    <a:cubicBezTo>
                      <a:pt x="4325667" y="1237803"/>
                      <a:pt x="4206022" y="1252908"/>
                      <a:pt x="4008185" y="1234604"/>
                    </a:cubicBezTo>
                    <a:cubicBezTo>
                      <a:pt x="3810348" y="1216300"/>
                      <a:pt x="3426042" y="1254749"/>
                      <a:pt x="3231558" y="1234604"/>
                    </a:cubicBezTo>
                    <a:cubicBezTo>
                      <a:pt x="3037074" y="1214459"/>
                      <a:pt x="2838463" y="1244603"/>
                      <a:pt x="2691868" y="1234604"/>
                    </a:cubicBezTo>
                    <a:cubicBezTo>
                      <a:pt x="2545273" y="1224606"/>
                      <a:pt x="2378321" y="1219035"/>
                      <a:pt x="2211412" y="1234604"/>
                    </a:cubicBezTo>
                    <a:cubicBezTo>
                      <a:pt x="2044503" y="1250173"/>
                      <a:pt x="1953890" y="1219797"/>
                      <a:pt x="1730957" y="1234604"/>
                    </a:cubicBezTo>
                    <a:cubicBezTo>
                      <a:pt x="1508024" y="1249411"/>
                      <a:pt x="1357020" y="1248427"/>
                      <a:pt x="1013564" y="1234604"/>
                    </a:cubicBezTo>
                    <a:cubicBezTo>
                      <a:pt x="670108" y="1220781"/>
                      <a:pt x="465224" y="1234039"/>
                      <a:pt x="0" y="1234604"/>
                    </a:cubicBezTo>
                    <a:cubicBezTo>
                      <a:pt x="-22014" y="1009685"/>
                      <a:pt x="-3568" y="753325"/>
                      <a:pt x="0" y="617302"/>
                    </a:cubicBezTo>
                    <a:cubicBezTo>
                      <a:pt x="3568" y="481279"/>
                      <a:pt x="15429" y="215744"/>
                      <a:pt x="0" y="0"/>
                    </a:cubicBezTo>
                    <a:close/>
                  </a:path>
                  <a:path w="5923426" h="1234604" stroke="0" extrusionOk="0">
                    <a:moveTo>
                      <a:pt x="0" y="0"/>
                    </a:moveTo>
                    <a:cubicBezTo>
                      <a:pt x="183009" y="-23900"/>
                      <a:pt x="463605" y="14666"/>
                      <a:pt x="598924" y="0"/>
                    </a:cubicBezTo>
                    <a:cubicBezTo>
                      <a:pt x="734243" y="-14666"/>
                      <a:pt x="978708" y="2910"/>
                      <a:pt x="1079380" y="0"/>
                    </a:cubicBezTo>
                    <a:cubicBezTo>
                      <a:pt x="1180052" y="-2910"/>
                      <a:pt x="1677696" y="-25678"/>
                      <a:pt x="1856007" y="0"/>
                    </a:cubicBezTo>
                    <a:cubicBezTo>
                      <a:pt x="2034318" y="25678"/>
                      <a:pt x="2209652" y="-980"/>
                      <a:pt x="2454931" y="0"/>
                    </a:cubicBezTo>
                    <a:cubicBezTo>
                      <a:pt x="2700210" y="980"/>
                      <a:pt x="2841024" y="8239"/>
                      <a:pt x="3053855" y="0"/>
                    </a:cubicBezTo>
                    <a:cubicBezTo>
                      <a:pt x="3266686" y="-8239"/>
                      <a:pt x="3507145" y="20883"/>
                      <a:pt x="3830482" y="0"/>
                    </a:cubicBezTo>
                    <a:cubicBezTo>
                      <a:pt x="4153819" y="-20883"/>
                      <a:pt x="4215668" y="19083"/>
                      <a:pt x="4370172" y="0"/>
                    </a:cubicBezTo>
                    <a:cubicBezTo>
                      <a:pt x="4524676" y="-19083"/>
                      <a:pt x="4821653" y="-38696"/>
                      <a:pt x="5146799" y="0"/>
                    </a:cubicBezTo>
                    <a:cubicBezTo>
                      <a:pt x="5471945" y="38696"/>
                      <a:pt x="5624199" y="-22901"/>
                      <a:pt x="5923426" y="0"/>
                    </a:cubicBezTo>
                    <a:cubicBezTo>
                      <a:pt x="5919252" y="223454"/>
                      <a:pt x="5933189" y="373686"/>
                      <a:pt x="5923426" y="617302"/>
                    </a:cubicBezTo>
                    <a:cubicBezTo>
                      <a:pt x="5913663" y="860918"/>
                      <a:pt x="5952027" y="1052406"/>
                      <a:pt x="5923426" y="1234604"/>
                    </a:cubicBezTo>
                    <a:cubicBezTo>
                      <a:pt x="5650347" y="1263193"/>
                      <a:pt x="5476074" y="1210945"/>
                      <a:pt x="5206033" y="1234604"/>
                    </a:cubicBezTo>
                    <a:cubicBezTo>
                      <a:pt x="4935992" y="1258263"/>
                      <a:pt x="4796182" y="1198109"/>
                      <a:pt x="4429406" y="1234604"/>
                    </a:cubicBezTo>
                    <a:cubicBezTo>
                      <a:pt x="4062630" y="1271099"/>
                      <a:pt x="3864153" y="1241370"/>
                      <a:pt x="3652779" y="1234604"/>
                    </a:cubicBezTo>
                    <a:cubicBezTo>
                      <a:pt x="3441405" y="1227838"/>
                      <a:pt x="3372409" y="1240370"/>
                      <a:pt x="3113089" y="1234604"/>
                    </a:cubicBezTo>
                    <a:cubicBezTo>
                      <a:pt x="2853769" y="1228839"/>
                      <a:pt x="2705628" y="1257569"/>
                      <a:pt x="2454931" y="1234604"/>
                    </a:cubicBezTo>
                    <a:cubicBezTo>
                      <a:pt x="2204234" y="1211639"/>
                      <a:pt x="2059538" y="1220190"/>
                      <a:pt x="1678304" y="1234604"/>
                    </a:cubicBezTo>
                    <a:cubicBezTo>
                      <a:pt x="1297070" y="1249018"/>
                      <a:pt x="1153062" y="1238617"/>
                      <a:pt x="1020146" y="1234604"/>
                    </a:cubicBezTo>
                    <a:cubicBezTo>
                      <a:pt x="887230" y="1230591"/>
                      <a:pt x="306700" y="1241571"/>
                      <a:pt x="0" y="1234604"/>
                    </a:cubicBezTo>
                    <a:cubicBezTo>
                      <a:pt x="627" y="1091241"/>
                      <a:pt x="-28140" y="825070"/>
                      <a:pt x="0" y="641994"/>
                    </a:cubicBezTo>
                    <a:cubicBezTo>
                      <a:pt x="28140" y="458918"/>
                      <a:pt x="-826" y="163228"/>
                      <a:pt x="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254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grpSp>
          <p:nvGrpSpPr>
            <p:cNvPr id="182" name="组合 181"/>
            <p:cNvGrpSpPr/>
            <p:nvPr>
              <p:custDataLst>
                <p:tags r:id="rId41"/>
              </p:custDataLst>
            </p:nvPr>
          </p:nvGrpSpPr>
          <p:grpSpPr>
            <a:xfrm>
              <a:off x="5325026" y="2649553"/>
              <a:ext cx="2573630" cy="666994"/>
              <a:chOff x="5988441" y="2671837"/>
              <a:chExt cx="2895068" cy="666994"/>
            </a:xfrm>
          </p:grpSpPr>
          <p:pic>
            <p:nvPicPr>
              <p:cNvPr id="154" name="图片 153"/>
              <p:cNvPicPr>
                <a:picLocks noChangeAspect="1" noChangeArrowheads="1"/>
              </p:cNvPicPr>
              <p:nvPr>
                <p:custDataLst>
                  <p:tags r:id="rId42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988441" y="2671837"/>
                <a:ext cx="2710366" cy="666994"/>
              </a:xfrm>
              <a:custGeom>
                <a:gdLst>
                  <a:gd name="connsiteX0" fmla="*/ 0 w 2710366"/>
                  <a:gd name="connsiteY0" fmla="*/ 0 h 666994"/>
                  <a:gd name="connsiteX1" fmla="*/ 650488 w 2710366"/>
                  <a:gd name="connsiteY1" fmla="*/ 0 h 666994"/>
                  <a:gd name="connsiteX2" fmla="*/ 1246768 w 2710366"/>
                  <a:gd name="connsiteY2" fmla="*/ 0 h 666994"/>
                  <a:gd name="connsiteX3" fmla="*/ 1978567 w 2710366"/>
                  <a:gd name="connsiteY3" fmla="*/ 0 h 666994"/>
                  <a:gd name="connsiteX4" fmla="*/ 2710366 w 2710366"/>
                  <a:gd name="connsiteY4" fmla="*/ 0 h 666994"/>
                  <a:gd name="connsiteX5" fmla="*/ 2710366 w 2710366"/>
                  <a:gd name="connsiteY5" fmla="*/ 666994 h 666994"/>
                  <a:gd name="connsiteX6" fmla="*/ 2086982 w 2710366"/>
                  <a:gd name="connsiteY6" fmla="*/ 666994 h 666994"/>
                  <a:gd name="connsiteX7" fmla="*/ 1463598 w 2710366"/>
                  <a:gd name="connsiteY7" fmla="*/ 666994 h 666994"/>
                  <a:gd name="connsiteX8" fmla="*/ 731799 w 2710366"/>
                  <a:gd name="connsiteY8" fmla="*/ 666994 h 666994"/>
                  <a:gd name="connsiteX9" fmla="*/ 0 w 2710366"/>
                  <a:gd name="connsiteY9" fmla="*/ 666994 h 666994"/>
                  <a:gd name="connsiteX10" fmla="*/ 0 w 2710366"/>
                  <a:gd name="connsiteY10" fmla="*/ 0 h 6669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710366" h="666994" extrusionOk="0">
                    <a:moveTo>
                      <a:pt x="0" y="0"/>
                    </a:moveTo>
                    <a:cubicBezTo>
                      <a:pt x="301414" y="17243"/>
                      <a:pt x="509015" y="-29720"/>
                      <a:pt x="650488" y="0"/>
                    </a:cubicBezTo>
                    <a:cubicBezTo>
                      <a:pt x="791961" y="29720"/>
                      <a:pt x="1022866" y="5027"/>
                      <a:pt x="1246768" y="0"/>
                    </a:cubicBezTo>
                    <a:cubicBezTo>
                      <a:pt x="1470670" y="-5027"/>
                      <a:pt x="1690307" y="35090"/>
                      <a:pt x="1978567" y="0"/>
                    </a:cubicBezTo>
                    <a:cubicBezTo>
                      <a:pt x="2266827" y="-35090"/>
                      <a:pt x="2450830" y="-31042"/>
                      <a:pt x="2710366" y="0"/>
                    </a:cubicBezTo>
                    <a:cubicBezTo>
                      <a:pt x="2693983" y="204602"/>
                      <a:pt x="2728445" y="410348"/>
                      <a:pt x="2710366" y="666994"/>
                    </a:cubicBezTo>
                    <a:cubicBezTo>
                      <a:pt x="2529696" y="648633"/>
                      <a:pt x="2298879" y="655891"/>
                      <a:pt x="2086982" y="666994"/>
                    </a:cubicBezTo>
                    <a:cubicBezTo>
                      <a:pt x="1875085" y="678097"/>
                      <a:pt x="1713283" y="644870"/>
                      <a:pt x="1463598" y="666994"/>
                    </a:cubicBezTo>
                    <a:cubicBezTo>
                      <a:pt x="1213913" y="689118"/>
                      <a:pt x="1057110" y="681451"/>
                      <a:pt x="731799" y="666994"/>
                    </a:cubicBezTo>
                    <a:cubicBezTo>
                      <a:pt x="406488" y="652537"/>
                      <a:pt x="188565" y="646235"/>
                      <a:pt x="0" y="666994"/>
                    </a:cubicBezTo>
                    <a:cubicBezTo>
                      <a:pt x="32307" y="428141"/>
                      <a:pt x="-29025" y="195163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5" name="文本框 154"/>
              <p:cNvSpPr txBox="1"/>
              <p:nvPr>
                <p:custDataLst>
                  <p:tags r:id="rId43"/>
                </p:custDataLst>
              </p:nvPr>
            </p:nvSpPr>
            <p:spPr>
              <a:xfrm>
                <a:off x="6020106" y="2684348"/>
                <a:ext cx="2863403" cy="5163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失血量超过</a:t>
                </a:r>
                <a:endParaRPr lang="zh-CN" altLang="en-US" sz="3600" spc="3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sp>
        <p:nvSpPr>
          <p:cNvPr id="173" name="文本框 172" title=""/>
          <p:cNvSpPr txBox="1"/>
          <p:nvPr>
            <p:custDataLst>
              <p:tags r:id="rId44"/>
            </p:custDataLst>
          </p:nvPr>
        </p:nvSpPr>
        <p:spPr>
          <a:xfrm>
            <a:off x="4143375" y="3323590"/>
            <a:ext cx="71488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_____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________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__</a:t>
            </a:r>
            <a:r>
              <a:rPr lang="zh-CN" altLang="en-US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，占总血量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20%</a:t>
            </a:r>
            <a:endParaRPr lang="zh-CN" altLang="en-US" sz="32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213" name="文本框 212" title=""/>
          <p:cNvSpPr txBox="1"/>
          <p:nvPr>
            <p:custDataLst>
              <p:tags r:id="rId45"/>
            </p:custDataLst>
          </p:nvPr>
        </p:nvSpPr>
        <p:spPr>
          <a:xfrm>
            <a:off x="6473621" y="1328131"/>
            <a:ext cx="100208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DA4433"/>
                </a:solidFill>
                <a:latin typeface="+mn-ea"/>
                <a:cs typeface="阿里巴巴普惠体 H" panose="00020600040101010101" pitchFamily="18" charset="-122"/>
              </a:rPr>
              <a:t>-20%</a:t>
            </a:r>
            <a:endParaRPr lang="zh-CN" altLang="en-US" sz="2400">
              <a:solidFill>
                <a:srgbClr val="DA4433"/>
              </a:solidFill>
              <a:latin typeface="+mn-ea"/>
              <a:cs typeface="阿里巴巴普惠体 H" panose="00020600040101010101" pitchFamily="18" charset="-122"/>
            </a:endParaRPr>
          </a:p>
        </p:txBody>
      </p:sp>
      <p:sp>
        <p:nvSpPr>
          <p:cNvPr id="169" name="文本框 168" title=""/>
          <p:cNvSpPr txBox="1"/>
          <p:nvPr>
            <p:custDataLst>
              <p:tags r:id="rId46"/>
            </p:custDataLst>
          </p:nvPr>
        </p:nvSpPr>
        <p:spPr>
          <a:xfrm>
            <a:off x="4349115" y="3258185"/>
            <a:ext cx="29464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DA4433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800~1000</a:t>
            </a:r>
            <a:r>
              <a:rPr lang="zh-CN" altLang="en-US" sz="3200">
                <a:solidFill>
                  <a:srgbClr val="DA4433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毫升</a:t>
            </a:r>
            <a:endParaRPr lang="zh-CN" altLang="en-US" sz="3200">
              <a:solidFill>
                <a:srgbClr val="DA4433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grpSp>
        <p:nvGrpSpPr>
          <p:cNvPr id="23" name="组合 22" title=""/>
          <p:cNvGrpSpPr/>
          <p:nvPr>
            <p:custDataLst>
              <p:tags r:id="rId47"/>
            </p:custDataLst>
          </p:nvPr>
        </p:nvGrpSpPr>
        <p:grpSpPr>
          <a:xfrm>
            <a:off x="710688" y="2948998"/>
            <a:ext cx="2670357" cy="2168784"/>
            <a:chOff x="1492373" y="2957253"/>
            <a:chExt cx="2670357" cy="2168784"/>
          </a:xfrm>
        </p:grpSpPr>
        <p:grpSp>
          <p:nvGrpSpPr>
            <p:cNvPr id="181" name="组合 180"/>
            <p:cNvGrpSpPr/>
            <p:nvPr>
              <p:custDataLst>
                <p:tags r:id="rId48"/>
              </p:custDataLst>
            </p:nvPr>
          </p:nvGrpSpPr>
          <p:grpSpPr>
            <a:xfrm rot="19212642">
              <a:off x="1963332" y="3597410"/>
              <a:ext cx="250071" cy="130536"/>
              <a:chOff x="11329453" y="5856712"/>
              <a:chExt cx="130710" cy="68230"/>
            </a:xfrm>
          </p:grpSpPr>
          <p:sp>
            <p:nvSpPr>
              <p:cNvPr id="183" name="任意多边形: 形状 182"/>
              <p:cNvSpPr/>
              <p:nvPr>
                <p:custDataLst>
                  <p:tags r:id="rId49"/>
                </p:custDataLst>
              </p:nvPr>
            </p:nvSpPr>
            <p:spPr>
              <a:xfrm>
                <a:off x="11340551" y="5864219"/>
                <a:ext cx="106120" cy="53224"/>
              </a:xfrm>
              <a:custGeom>
                <a:gdLst>
                  <a:gd name="connsiteX0" fmla="*/ 102972 w 106120"/>
                  <a:gd name="connsiteY0" fmla="*/ 53214 h 53224"/>
                  <a:gd name="connsiteX1" fmla="*/ 1017 w 106120"/>
                  <a:gd name="connsiteY1" fmla="*/ 32154 h 53224"/>
                  <a:gd name="connsiteX2" fmla="*/ 388 w 106120"/>
                  <a:gd name="connsiteY2" fmla="*/ 28487 h 53224"/>
                  <a:gd name="connsiteX3" fmla="*/ 105601 w 106120"/>
                  <a:gd name="connsiteY3" fmla="*/ 48661 h 53224"/>
                  <a:gd name="connsiteX4" fmla="*/ 102972 w 106120"/>
                  <a:gd name="connsiteY4" fmla="*/ 53214 h 532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120" h="53224">
                    <a:moveTo>
                      <a:pt x="102972" y="53214"/>
                    </a:moveTo>
                    <a:cubicBezTo>
                      <a:pt x="82589" y="51537"/>
                      <a:pt x="16314" y="45175"/>
                      <a:pt x="1017" y="32154"/>
                    </a:cubicBezTo>
                    <a:cubicBezTo>
                      <a:pt x="-50" y="31249"/>
                      <a:pt x="-307" y="29706"/>
                      <a:pt x="388" y="28487"/>
                    </a:cubicBezTo>
                    <a:cubicBezTo>
                      <a:pt x="7084" y="16914"/>
                      <a:pt x="45136" y="-39626"/>
                      <a:pt x="105601" y="48661"/>
                    </a:cubicBezTo>
                    <a:cubicBezTo>
                      <a:pt x="106992" y="50680"/>
                      <a:pt x="105411" y="53414"/>
                      <a:pt x="102972" y="53214"/>
                    </a:cubicBez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任意多边形: 形状 183"/>
              <p:cNvSpPr/>
              <p:nvPr>
                <p:custDataLst>
                  <p:tags r:id="rId50"/>
                </p:custDataLst>
              </p:nvPr>
            </p:nvSpPr>
            <p:spPr>
              <a:xfrm>
                <a:off x="11329453" y="5856712"/>
                <a:ext cx="130710" cy="68230"/>
              </a:xfrm>
              <a:custGeom>
                <a:gdLst>
                  <a:gd name="connsiteX0" fmla="*/ 118814 w 130710"/>
                  <a:gd name="connsiteY0" fmla="*/ 44842 h 68230"/>
                  <a:gd name="connsiteX1" fmla="*/ 103831 w 130710"/>
                  <a:gd name="connsiteY1" fmla="*/ 28155 h 68230"/>
                  <a:gd name="connsiteX2" fmla="*/ 71998 w 130710"/>
                  <a:gd name="connsiteY2" fmla="*/ 4075 h 68230"/>
                  <a:gd name="connsiteX3" fmla="*/ 913 w 130710"/>
                  <a:gd name="connsiteY3" fmla="*/ 35984 h 68230"/>
                  <a:gd name="connsiteX4" fmla="*/ 3257 w 130710"/>
                  <a:gd name="connsiteY4" fmla="*/ 44909 h 68230"/>
                  <a:gd name="connsiteX5" fmla="*/ 62397 w 130710"/>
                  <a:gd name="connsiteY5" fmla="*/ 62607 h 68230"/>
                  <a:gd name="connsiteX6" fmla="*/ 93201 w 130710"/>
                  <a:gd name="connsiteY6" fmla="*/ 65540 h 68230"/>
                  <a:gd name="connsiteX7" fmla="*/ 123662 w 130710"/>
                  <a:gd name="connsiteY7" fmla="*/ 67579 h 68230"/>
                  <a:gd name="connsiteX8" fmla="*/ 123938 w 130710"/>
                  <a:gd name="connsiteY8" fmla="*/ 67731 h 68230"/>
                  <a:gd name="connsiteX9" fmla="*/ 130530 w 130710"/>
                  <a:gd name="connsiteY9" fmla="*/ 62664 h 68230"/>
                  <a:gd name="connsiteX10" fmla="*/ 118814 w 130710"/>
                  <a:gd name="connsiteY10" fmla="*/ 44842 h 68230"/>
                  <a:gd name="connsiteX11" fmla="*/ 69436 w 130710"/>
                  <a:gd name="connsiteY11" fmla="*/ 50662 h 68230"/>
                  <a:gd name="connsiteX12" fmla="*/ 16258 w 130710"/>
                  <a:gd name="connsiteY12" fmla="*/ 36851 h 68230"/>
                  <a:gd name="connsiteX13" fmla="*/ 43385 w 130710"/>
                  <a:gd name="connsiteY13" fmla="*/ 14277 h 68230"/>
                  <a:gd name="connsiteX14" fmla="*/ 71579 w 130710"/>
                  <a:gd name="connsiteY14" fmla="*/ 18430 h 68230"/>
                  <a:gd name="connsiteX15" fmla="*/ 97783 w 130710"/>
                  <a:gd name="connsiteY15" fmla="*/ 40718 h 68230"/>
                  <a:gd name="connsiteX16" fmla="*/ 110441 w 130710"/>
                  <a:gd name="connsiteY16" fmla="*/ 56110 h 68230"/>
                  <a:gd name="connsiteX17" fmla="*/ 99792 w 130710"/>
                  <a:gd name="connsiteY17" fmla="*/ 54577 h 68230"/>
                  <a:gd name="connsiteX18" fmla="*/ 69436 w 130710"/>
                  <a:gd name="connsiteY18" fmla="*/ 50662 h 6823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30710" h="68230">
                    <a:moveTo>
                      <a:pt x="118814" y="44842"/>
                    </a:moveTo>
                    <a:cubicBezTo>
                      <a:pt x="113975" y="39146"/>
                      <a:pt x="109041" y="33517"/>
                      <a:pt x="103831" y="28155"/>
                    </a:cubicBezTo>
                    <a:cubicBezTo>
                      <a:pt x="94601" y="18668"/>
                      <a:pt x="84238" y="9448"/>
                      <a:pt x="71998" y="4075"/>
                    </a:cubicBezTo>
                    <a:cubicBezTo>
                      <a:pt x="41814" y="-9174"/>
                      <a:pt x="17354" y="12105"/>
                      <a:pt x="913" y="35984"/>
                    </a:cubicBezTo>
                    <a:cubicBezTo>
                      <a:pt x="-1039" y="38823"/>
                      <a:pt x="323" y="43319"/>
                      <a:pt x="3257" y="44909"/>
                    </a:cubicBezTo>
                    <a:cubicBezTo>
                      <a:pt x="21706" y="54910"/>
                      <a:pt x="41719" y="59835"/>
                      <a:pt x="62397" y="62607"/>
                    </a:cubicBezTo>
                    <a:cubicBezTo>
                      <a:pt x="72646" y="63978"/>
                      <a:pt x="82886" y="64883"/>
                      <a:pt x="93201" y="65540"/>
                    </a:cubicBezTo>
                    <a:cubicBezTo>
                      <a:pt x="103164" y="66169"/>
                      <a:pt x="113623" y="67893"/>
                      <a:pt x="123662" y="67579"/>
                    </a:cubicBezTo>
                    <a:cubicBezTo>
                      <a:pt x="123757" y="67626"/>
                      <a:pt x="123843" y="67683"/>
                      <a:pt x="123938" y="67731"/>
                    </a:cubicBezTo>
                    <a:cubicBezTo>
                      <a:pt x="127310" y="69417"/>
                      <a:pt x="131654" y="66617"/>
                      <a:pt x="130530" y="62664"/>
                    </a:cubicBezTo>
                    <a:cubicBezTo>
                      <a:pt x="128520" y="55596"/>
                      <a:pt x="123462" y="50319"/>
                      <a:pt x="118814" y="44842"/>
                    </a:cubicBezTo>
                    <a:close/>
                    <a:moveTo>
                      <a:pt x="69436" y="50662"/>
                    </a:moveTo>
                    <a:cubicBezTo>
                      <a:pt x="51139" y="48367"/>
                      <a:pt x="32984" y="44623"/>
                      <a:pt x="16258" y="36851"/>
                    </a:cubicBezTo>
                    <a:cubicBezTo>
                      <a:pt x="23354" y="27326"/>
                      <a:pt x="32108" y="17991"/>
                      <a:pt x="43385" y="14277"/>
                    </a:cubicBezTo>
                    <a:cubicBezTo>
                      <a:pt x="53139" y="11057"/>
                      <a:pt x="62874" y="13458"/>
                      <a:pt x="71579" y="18430"/>
                    </a:cubicBezTo>
                    <a:cubicBezTo>
                      <a:pt x="81581" y="24145"/>
                      <a:pt x="89963" y="32355"/>
                      <a:pt x="97783" y="40718"/>
                    </a:cubicBezTo>
                    <a:cubicBezTo>
                      <a:pt x="101983" y="45214"/>
                      <a:pt x="106022" y="50919"/>
                      <a:pt x="110441" y="56110"/>
                    </a:cubicBezTo>
                    <a:cubicBezTo>
                      <a:pt x="106870" y="55539"/>
                      <a:pt x="103288" y="55082"/>
                      <a:pt x="99792" y="54577"/>
                    </a:cubicBezTo>
                    <a:cubicBezTo>
                      <a:pt x="89686" y="53120"/>
                      <a:pt x="79571" y="51939"/>
                      <a:pt x="69436" y="5066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组合 184"/>
            <p:cNvGrpSpPr/>
            <p:nvPr>
              <p:custDataLst>
                <p:tags r:id="rId51"/>
              </p:custDataLst>
            </p:nvPr>
          </p:nvGrpSpPr>
          <p:grpSpPr>
            <a:xfrm rot="19064753">
              <a:off x="1498614" y="4177063"/>
              <a:ext cx="540441" cy="314441"/>
              <a:chOff x="1168976" y="3282669"/>
              <a:chExt cx="540441" cy="314441"/>
            </a:xfrm>
          </p:grpSpPr>
          <p:sp>
            <p:nvSpPr>
              <p:cNvPr id="186" name="任意多边形: 形状 185"/>
              <p:cNvSpPr/>
              <p:nvPr>
                <p:custDataLst>
                  <p:tags r:id="rId52"/>
                </p:custDataLst>
              </p:nvPr>
            </p:nvSpPr>
            <p:spPr>
              <a:xfrm>
                <a:off x="1386085" y="3402701"/>
                <a:ext cx="298737" cy="174550"/>
              </a:xfrm>
              <a:custGeom>
                <a:gdLst>
                  <a:gd name="connsiteX0" fmla="*/ 101938 w 104533"/>
                  <a:gd name="connsiteY0" fmla="*/ 1419 h 61078"/>
                  <a:gd name="connsiteX1" fmla="*/ 104015 w 104533"/>
                  <a:gd name="connsiteY1" fmla="*/ 5687 h 61078"/>
                  <a:gd name="connsiteX2" fmla="*/ 33425 w 104533"/>
                  <a:gd name="connsiteY2" fmla="*/ 57931 h 61078"/>
                  <a:gd name="connsiteX3" fmla="*/ 10565 w 104533"/>
                  <a:gd name="connsiteY3" fmla="*/ 59846 h 61078"/>
                  <a:gd name="connsiteX4" fmla="*/ 4078 w 104533"/>
                  <a:gd name="connsiteY4" fmla="*/ 55817 h 61078"/>
                  <a:gd name="connsiteX5" fmla="*/ 4354 w 104533"/>
                  <a:gd name="connsiteY5" fmla="*/ 32576 h 61078"/>
                  <a:gd name="connsiteX6" fmla="*/ 63438 w 104533"/>
                  <a:gd name="connsiteY6" fmla="*/ 29 h 61078"/>
                  <a:gd name="connsiteX7" fmla="*/ 101938 w 104533"/>
                  <a:gd name="connsiteY7" fmla="*/ 1419 h 610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4533" h="61078">
                    <a:moveTo>
                      <a:pt x="101938" y="1419"/>
                    </a:moveTo>
                    <a:cubicBezTo>
                      <a:pt x="104091" y="1496"/>
                      <a:pt x="105281" y="3953"/>
                      <a:pt x="104015" y="5687"/>
                    </a:cubicBezTo>
                    <a:cubicBezTo>
                      <a:pt x="86479" y="29680"/>
                      <a:pt x="61514" y="48197"/>
                      <a:pt x="33425" y="57931"/>
                    </a:cubicBezTo>
                    <a:cubicBezTo>
                      <a:pt x="26081" y="60475"/>
                      <a:pt x="18232" y="62465"/>
                      <a:pt x="10565" y="59846"/>
                    </a:cubicBezTo>
                    <a:cubicBezTo>
                      <a:pt x="8126" y="59017"/>
                      <a:pt x="5869" y="57665"/>
                      <a:pt x="4078" y="55817"/>
                    </a:cubicBezTo>
                    <a:cubicBezTo>
                      <a:pt x="-2751" y="48768"/>
                      <a:pt x="163" y="39691"/>
                      <a:pt x="4354" y="32576"/>
                    </a:cubicBezTo>
                    <a:cubicBezTo>
                      <a:pt x="16346" y="12259"/>
                      <a:pt x="39854" y="-695"/>
                      <a:pt x="63438" y="29"/>
                    </a:cubicBezTo>
                    <a:lnTo>
                      <a:pt x="101938" y="1419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任意多边形: 形状 186"/>
              <p:cNvSpPr/>
              <p:nvPr>
                <p:custDataLst>
                  <p:tags r:id="rId53"/>
                </p:custDataLst>
              </p:nvPr>
            </p:nvSpPr>
            <p:spPr>
              <a:xfrm>
                <a:off x="1189641" y="3304603"/>
                <a:ext cx="322543" cy="137016"/>
              </a:xfrm>
              <a:custGeom>
                <a:gdLst>
                  <a:gd name="connsiteX0" fmla="*/ 110775 w 112863"/>
                  <a:gd name="connsiteY0" fmla="*/ 20811 h 47944"/>
                  <a:gd name="connsiteX1" fmla="*/ 111146 w 112863"/>
                  <a:gd name="connsiteY1" fmla="*/ 27088 h 47944"/>
                  <a:gd name="connsiteX2" fmla="*/ 27422 w 112863"/>
                  <a:gd name="connsiteY2" fmla="*/ 47719 h 47944"/>
                  <a:gd name="connsiteX3" fmla="*/ 5552 w 112863"/>
                  <a:gd name="connsiteY3" fmla="*/ 40804 h 47944"/>
                  <a:gd name="connsiteX4" fmla="*/ 1085 w 112863"/>
                  <a:gd name="connsiteY4" fmla="*/ 34612 h 47944"/>
                  <a:gd name="connsiteX5" fmla="*/ 10172 w 112863"/>
                  <a:gd name="connsiteY5" fmla="*/ 13219 h 47944"/>
                  <a:gd name="connsiteX6" fmla="*/ 77190 w 112863"/>
                  <a:gd name="connsiteY6" fmla="*/ 5571 h 47944"/>
                  <a:gd name="connsiteX7" fmla="*/ 110775 w 112863"/>
                  <a:gd name="connsiteY7" fmla="*/ 20811 h 479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2862" h="47944">
                    <a:moveTo>
                      <a:pt x="110775" y="20811"/>
                    </a:moveTo>
                    <a:cubicBezTo>
                      <a:pt x="113375" y="21992"/>
                      <a:pt x="113604" y="25621"/>
                      <a:pt x="111146" y="27088"/>
                    </a:cubicBezTo>
                    <a:cubicBezTo>
                      <a:pt x="86105" y="42042"/>
                      <a:pt x="56549" y="49357"/>
                      <a:pt x="27422" y="47719"/>
                    </a:cubicBezTo>
                    <a:cubicBezTo>
                      <a:pt x="19668" y="47281"/>
                      <a:pt x="11648" y="46138"/>
                      <a:pt x="5552" y="40804"/>
                    </a:cubicBezTo>
                    <a:cubicBezTo>
                      <a:pt x="3619" y="39108"/>
                      <a:pt x="2037" y="37003"/>
                      <a:pt x="1085" y="34612"/>
                    </a:cubicBezTo>
                    <a:cubicBezTo>
                      <a:pt x="-2554" y="25497"/>
                      <a:pt x="3590" y="18201"/>
                      <a:pt x="10172" y="13219"/>
                    </a:cubicBezTo>
                    <a:cubicBezTo>
                      <a:pt x="28984" y="-1011"/>
                      <a:pt x="55654" y="-4059"/>
                      <a:pt x="77190" y="5571"/>
                    </a:cubicBezTo>
                    <a:lnTo>
                      <a:pt x="110775" y="20811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任意多边形: 形状 187"/>
              <p:cNvSpPr/>
              <p:nvPr>
                <p:custDataLst>
                  <p:tags r:id="rId54"/>
                </p:custDataLst>
              </p:nvPr>
            </p:nvSpPr>
            <p:spPr>
              <a:xfrm>
                <a:off x="1168976" y="3282669"/>
                <a:ext cx="540441" cy="314441"/>
              </a:xfrm>
              <a:custGeom>
                <a:gdLst>
                  <a:gd name="connsiteX0" fmla="*/ 180156 w 189109"/>
                  <a:gd name="connsiteY0" fmla="*/ 36268 h 110028"/>
                  <a:gd name="connsiteX1" fmla="*/ 172022 w 189109"/>
                  <a:gd name="connsiteY1" fmla="*/ 35820 h 110028"/>
                  <a:gd name="connsiteX2" fmla="*/ 150895 w 189109"/>
                  <a:gd name="connsiteY2" fmla="*/ 34896 h 110028"/>
                  <a:gd name="connsiteX3" fmla="*/ 128492 w 189109"/>
                  <a:gd name="connsiteY3" fmla="*/ 35344 h 110028"/>
                  <a:gd name="connsiteX4" fmla="*/ 129226 w 189109"/>
                  <a:gd name="connsiteY4" fmla="*/ 26962 h 110028"/>
                  <a:gd name="connsiteX5" fmla="*/ 125940 w 189109"/>
                  <a:gd name="connsiteY5" fmla="*/ 24419 h 110028"/>
                  <a:gd name="connsiteX6" fmla="*/ 118424 w 189109"/>
                  <a:gd name="connsiteY6" fmla="*/ 20618 h 110028"/>
                  <a:gd name="connsiteX7" fmla="*/ 99279 w 189109"/>
                  <a:gd name="connsiteY7" fmla="*/ 11751 h 110028"/>
                  <a:gd name="connsiteX8" fmla="*/ 55407 w 189109"/>
                  <a:gd name="connsiteY8" fmla="*/ 44 h 110028"/>
                  <a:gd name="connsiteX9" fmla="*/ 686 w 189109"/>
                  <a:gd name="connsiteY9" fmla="*/ 31258 h 110028"/>
                  <a:gd name="connsiteX10" fmla="*/ 13145 w 189109"/>
                  <a:gd name="connsiteY10" fmla="*/ 57289 h 110028"/>
                  <a:gd name="connsiteX11" fmla="*/ 47939 w 189109"/>
                  <a:gd name="connsiteY11" fmla="*/ 62052 h 110028"/>
                  <a:gd name="connsiteX12" fmla="*/ 85782 w 189109"/>
                  <a:gd name="connsiteY12" fmla="*/ 55356 h 110028"/>
                  <a:gd name="connsiteX13" fmla="*/ 69409 w 189109"/>
                  <a:gd name="connsiteY13" fmla="*/ 93485 h 110028"/>
                  <a:gd name="connsiteX14" fmla="*/ 95155 w 189109"/>
                  <a:gd name="connsiteY14" fmla="*/ 110001 h 110028"/>
                  <a:gd name="connsiteX15" fmla="*/ 129235 w 189109"/>
                  <a:gd name="connsiteY15" fmla="*/ 98657 h 110028"/>
                  <a:gd name="connsiteX16" fmla="*/ 184004 w 189109"/>
                  <a:gd name="connsiteY16" fmla="*/ 50079 h 110028"/>
                  <a:gd name="connsiteX17" fmla="*/ 185433 w 189109"/>
                  <a:gd name="connsiteY17" fmla="*/ 49660 h 110028"/>
                  <a:gd name="connsiteX18" fmla="*/ 185718 w 189109"/>
                  <a:gd name="connsiteY18" fmla="*/ 37849 h 110028"/>
                  <a:gd name="connsiteX19" fmla="*/ 180156 w 189109"/>
                  <a:gd name="connsiteY19" fmla="*/ 36268 h 110028"/>
                  <a:gd name="connsiteX20" fmla="*/ 46720 w 189109"/>
                  <a:gd name="connsiteY20" fmla="*/ 49041 h 110028"/>
                  <a:gd name="connsiteX21" fmla="*/ 14583 w 189109"/>
                  <a:gd name="connsiteY21" fmla="*/ 36153 h 110028"/>
                  <a:gd name="connsiteX22" fmla="*/ 26708 w 189109"/>
                  <a:gd name="connsiteY22" fmla="*/ 23733 h 110028"/>
                  <a:gd name="connsiteX23" fmla="*/ 43224 w 189109"/>
                  <a:gd name="connsiteY23" fmla="*/ 17056 h 110028"/>
                  <a:gd name="connsiteX24" fmla="*/ 90488 w 189109"/>
                  <a:gd name="connsiteY24" fmla="*/ 24257 h 110028"/>
                  <a:gd name="connsiteX25" fmla="*/ 110395 w 189109"/>
                  <a:gd name="connsiteY25" fmla="*/ 33115 h 110028"/>
                  <a:gd name="connsiteX26" fmla="*/ 110719 w 189109"/>
                  <a:gd name="connsiteY26" fmla="*/ 33258 h 110028"/>
                  <a:gd name="connsiteX27" fmla="*/ 46720 w 189109"/>
                  <a:gd name="connsiteY27" fmla="*/ 49041 h 110028"/>
                  <a:gd name="connsiteX28" fmla="*/ 135398 w 189109"/>
                  <a:gd name="connsiteY28" fmla="*/ 80350 h 110028"/>
                  <a:gd name="connsiteX29" fmla="*/ 83553 w 189109"/>
                  <a:gd name="connsiteY29" fmla="*/ 86750 h 110028"/>
                  <a:gd name="connsiteX30" fmla="*/ 99479 w 189109"/>
                  <a:gd name="connsiteY30" fmla="*/ 63709 h 110028"/>
                  <a:gd name="connsiteX31" fmla="*/ 124492 w 189109"/>
                  <a:gd name="connsiteY31" fmla="*/ 51289 h 110028"/>
                  <a:gd name="connsiteX32" fmla="*/ 154162 w 189109"/>
                  <a:gd name="connsiteY32" fmla="*/ 50089 h 110028"/>
                  <a:gd name="connsiteX33" fmla="*/ 171374 w 189109"/>
                  <a:gd name="connsiteY33" fmla="*/ 50574 h 110028"/>
                  <a:gd name="connsiteX34" fmla="*/ 135398 w 189109"/>
                  <a:gd name="connsiteY34" fmla="*/ 80350 h 1100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9109" h="110028">
                    <a:moveTo>
                      <a:pt x="180156" y="36268"/>
                    </a:moveTo>
                    <a:cubicBezTo>
                      <a:pt x="177489" y="35925"/>
                      <a:pt x="174708" y="35954"/>
                      <a:pt x="172022" y="35820"/>
                    </a:cubicBezTo>
                    <a:cubicBezTo>
                      <a:pt x="164983" y="35477"/>
                      <a:pt x="157934" y="35201"/>
                      <a:pt x="150895" y="34896"/>
                    </a:cubicBezTo>
                    <a:cubicBezTo>
                      <a:pt x="143208" y="34563"/>
                      <a:pt x="135788" y="34506"/>
                      <a:pt x="128492" y="35344"/>
                    </a:cubicBezTo>
                    <a:cubicBezTo>
                      <a:pt x="130797" y="33039"/>
                      <a:pt x="131569" y="29353"/>
                      <a:pt x="129226" y="26962"/>
                    </a:cubicBezTo>
                    <a:cubicBezTo>
                      <a:pt x="128807" y="26533"/>
                      <a:pt x="126540" y="24838"/>
                      <a:pt x="125940" y="24419"/>
                    </a:cubicBezTo>
                    <a:cubicBezTo>
                      <a:pt x="123663" y="22847"/>
                      <a:pt x="120929" y="21799"/>
                      <a:pt x="118424" y="20618"/>
                    </a:cubicBezTo>
                    <a:cubicBezTo>
                      <a:pt x="112062" y="17618"/>
                      <a:pt x="105661" y="14703"/>
                      <a:pt x="99279" y="11751"/>
                    </a:cubicBezTo>
                    <a:cubicBezTo>
                      <a:pt x="85125" y="5197"/>
                      <a:pt x="71485" y="-565"/>
                      <a:pt x="55407" y="44"/>
                    </a:cubicBezTo>
                    <a:cubicBezTo>
                      <a:pt x="36281" y="759"/>
                      <a:pt x="6325" y="10131"/>
                      <a:pt x="686" y="31258"/>
                    </a:cubicBezTo>
                    <a:cubicBezTo>
                      <a:pt x="-2115" y="41754"/>
                      <a:pt x="3981" y="52232"/>
                      <a:pt x="13145" y="57289"/>
                    </a:cubicBezTo>
                    <a:cubicBezTo>
                      <a:pt x="23451" y="62986"/>
                      <a:pt x="36547" y="62528"/>
                      <a:pt x="47939" y="62052"/>
                    </a:cubicBezTo>
                    <a:cubicBezTo>
                      <a:pt x="60884" y="61509"/>
                      <a:pt x="73590" y="59233"/>
                      <a:pt x="85782" y="55356"/>
                    </a:cubicBezTo>
                    <a:cubicBezTo>
                      <a:pt x="74400" y="65767"/>
                      <a:pt x="65599" y="79664"/>
                      <a:pt x="69409" y="93485"/>
                    </a:cubicBezTo>
                    <a:cubicBezTo>
                      <a:pt x="72485" y="104648"/>
                      <a:pt x="84201" y="110477"/>
                      <a:pt x="95155" y="110001"/>
                    </a:cubicBezTo>
                    <a:cubicBezTo>
                      <a:pt x="107004" y="109487"/>
                      <a:pt x="118748" y="103838"/>
                      <a:pt x="129235" y="98657"/>
                    </a:cubicBezTo>
                    <a:cubicBezTo>
                      <a:pt x="151428" y="87703"/>
                      <a:pt x="170212" y="70539"/>
                      <a:pt x="184004" y="50079"/>
                    </a:cubicBezTo>
                    <a:cubicBezTo>
                      <a:pt x="184023" y="50051"/>
                      <a:pt x="184995" y="49831"/>
                      <a:pt x="185433" y="49660"/>
                    </a:cubicBezTo>
                    <a:cubicBezTo>
                      <a:pt x="190243" y="47850"/>
                      <a:pt x="190329" y="40240"/>
                      <a:pt x="185718" y="37849"/>
                    </a:cubicBezTo>
                    <a:cubicBezTo>
                      <a:pt x="184909" y="37430"/>
                      <a:pt x="181566" y="36449"/>
                      <a:pt x="180156" y="36268"/>
                    </a:cubicBezTo>
                    <a:close/>
                    <a:moveTo>
                      <a:pt x="46720" y="49041"/>
                    </a:moveTo>
                    <a:cubicBezTo>
                      <a:pt x="38576" y="49193"/>
                      <a:pt x="12973" y="49898"/>
                      <a:pt x="14583" y="36153"/>
                    </a:cubicBezTo>
                    <a:cubicBezTo>
                      <a:pt x="15230" y="30620"/>
                      <a:pt x="22450" y="26276"/>
                      <a:pt x="26708" y="23733"/>
                    </a:cubicBezTo>
                    <a:cubicBezTo>
                      <a:pt x="31861" y="20656"/>
                      <a:pt x="37395" y="18466"/>
                      <a:pt x="43224" y="17056"/>
                    </a:cubicBezTo>
                    <a:cubicBezTo>
                      <a:pt x="60150" y="12951"/>
                      <a:pt x="75228" y="17465"/>
                      <a:pt x="90488" y="24257"/>
                    </a:cubicBezTo>
                    <a:cubicBezTo>
                      <a:pt x="97126" y="27210"/>
                      <a:pt x="103746" y="30200"/>
                      <a:pt x="110395" y="33115"/>
                    </a:cubicBezTo>
                    <a:cubicBezTo>
                      <a:pt x="110500" y="33163"/>
                      <a:pt x="110614" y="33210"/>
                      <a:pt x="110719" y="33258"/>
                    </a:cubicBezTo>
                    <a:cubicBezTo>
                      <a:pt x="90849" y="42973"/>
                      <a:pt x="68875" y="48612"/>
                      <a:pt x="46720" y="49041"/>
                    </a:cubicBezTo>
                    <a:close/>
                    <a:moveTo>
                      <a:pt x="135398" y="80350"/>
                    </a:moveTo>
                    <a:cubicBezTo>
                      <a:pt x="127854" y="84836"/>
                      <a:pt x="81534" y="109172"/>
                      <a:pt x="83553" y="86750"/>
                    </a:cubicBezTo>
                    <a:cubicBezTo>
                      <a:pt x="84344" y="77968"/>
                      <a:pt x="93088" y="69072"/>
                      <a:pt x="99479" y="63709"/>
                    </a:cubicBezTo>
                    <a:cubicBezTo>
                      <a:pt x="106680" y="57670"/>
                      <a:pt x="115376" y="53479"/>
                      <a:pt x="124492" y="51289"/>
                    </a:cubicBezTo>
                    <a:cubicBezTo>
                      <a:pt x="134255" y="48946"/>
                      <a:pt x="144228" y="49803"/>
                      <a:pt x="154162" y="50089"/>
                    </a:cubicBezTo>
                    <a:cubicBezTo>
                      <a:pt x="159896" y="50251"/>
                      <a:pt x="165640" y="50441"/>
                      <a:pt x="171374" y="50574"/>
                    </a:cubicBezTo>
                    <a:cubicBezTo>
                      <a:pt x="160992" y="62261"/>
                      <a:pt x="148857" y="72358"/>
                      <a:pt x="135398" y="8035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0" name="组合 189"/>
            <p:cNvGrpSpPr/>
            <p:nvPr>
              <p:custDataLst>
                <p:tags r:id="rId55"/>
              </p:custDataLst>
            </p:nvPr>
          </p:nvGrpSpPr>
          <p:grpSpPr>
            <a:xfrm>
              <a:off x="3641100" y="2957253"/>
              <a:ext cx="138168" cy="164700"/>
              <a:chOff x="10352044" y="5702082"/>
              <a:chExt cx="138168" cy="164700"/>
            </a:xfrm>
          </p:grpSpPr>
          <p:sp>
            <p:nvSpPr>
              <p:cNvPr id="191" name="任意多边形: 形状 190"/>
              <p:cNvSpPr/>
              <p:nvPr>
                <p:custDataLst>
                  <p:tags r:id="rId56"/>
                </p:custDataLst>
              </p:nvPr>
            </p:nvSpPr>
            <p:spPr>
              <a:xfrm>
                <a:off x="10362474" y="5714525"/>
                <a:ext cx="117847" cy="142187"/>
              </a:xfrm>
              <a:custGeom>
                <a:gdLst>
                  <a:gd name="connsiteX0" fmla="*/ 8137 w 117847"/>
                  <a:gd name="connsiteY0" fmla="*/ 556 h 142187"/>
                  <a:gd name="connsiteX1" fmla="*/ 98 w 117847"/>
                  <a:gd name="connsiteY1" fmla="*/ 6747 h 142187"/>
                  <a:gd name="connsiteX2" fmla="*/ 60268 w 117847"/>
                  <a:gd name="connsiteY2" fmla="*/ 123295 h 142187"/>
                  <a:gd name="connsiteX3" fmla="*/ 83213 w 117847"/>
                  <a:gd name="connsiteY3" fmla="*/ 140145 h 142187"/>
                  <a:gd name="connsiteX4" fmla="*/ 110074 w 117847"/>
                  <a:gd name="connsiteY4" fmla="*/ 136630 h 142187"/>
                  <a:gd name="connsiteX5" fmla="*/ 117694 w 117847"/>
                  <a:gd name="connsiteY5" fmla="*/ 109912 h 142187"/>
                  <a:gd name="connsiteX6" fmla="*/ 59125 w 117847"/>
                  <a:gd name="connsiteY6" fmla="*/ 24578 h 142187"/>
                  <a:gd name="connsiteX7" fmla="*/ 8137 w 117847"/>
                  <a:gd name="connsiteY7" fmla="*/ 556 h 1421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7847" h="142187">
                    <a:moveTo>
                      <a:pt x="8137" y="556"/>
                    </a:moveTo>
                    <a:cubicBezTo>
                      <a:pt x="3937" y="-1426"/>
                      <a:pt x="-740" y="2185"/>
                      <a:pt x="98" y="6747"/>
                    </a:cubicBezTo>
                    <a:cubicBezTo>
                      <a:pt x="8061" y="50057"/>
                      <a:pt x="29235" y="91215"/>
                      <a:pt x="60268" y="123295"/>
                    </a:cubicBezTo>
                    <a:cubicBezTo>
                      <a:pt x="66907" y="130162"/>
                      <a:pt x="74241" y="136782"/>
                      <a:pt x="83213" y="140145"/>
                    </a:cubicBezTo>
                    <a:cubicBezTo>
                      <a:pt x="92186" y="143507"/>
                      <a:pt x="103159" y="142973"/>
                      <a:pt x="110074" y="136630"/>
                    </a:cubicBezTo>
                    <a:cubicBezTo>
                      <a:pt x="117151" y="130143"/>
                      <a:pt x="118342" y="119513"/>
                      <a:pt x="117694" y="109912"/>
                    </a:cubicBezTo>
                    <a:cubicBezTo>
                      <a:pt x="115284" y="74251"/>
                      <a:pt x="91977" y="40294"/>
                      <a:pt x="59125" y="24578"/>
                    </a:cubicBezTo>
                    <a:lnTo>
                      <a:pt x="8137" y="556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任意多边形: 形状 191"/>
              <p:cNvSpPr/>
              <p:nvPr>
                <p:custDataLst>
                  <p:tags r:id="rId57"/>
                </p:custDataLst>
              </p:nvPr>
            </p:nvSpPr>
            <p:spPr>
              <a:xfrm>
                <a:off x="10352044" y="5702082"/>
                <a:ext cx="138168" cy="164700"/>
              </a:xfrm>
              <a:custGeom>
                <a:gdLst>
                  <a:gd name="connsiteX0" fmla="*/ 119685 w 138168"/>
                  <a:gd name="connsiteY0" fmla="*/ 67929 h 164700"/>
                  <a:gd name="connsiteX1" fmla="*/ 64926 w 138168"/>
                  <a:gd name="connsiteY1" fmla="*/ 23713 h 164700"/>
                  <a:gd name="connsiteX2" fmla="*/ 33484 w 138168"/>
                  <a:gd name="connsiteY2" fmla="*/ 9140 h 164700"/>
                  <a:gd name="connsiteX3" fmla="*/ 7195 w 138168"/>
                  <a:gd name="connsiteY3" fmla="*/ 177 h 164700"/>
                  <a:gd name="connsiteX4" fmla="*/ 4547 w 138168"/>
                  <a:gd name="connsiteY4" fmla="*/ 1301 h 164700"/>
                  <a:gd name="connsiteX5" fmla="*/ 3652 w 138168"/>
                  <a:gd name="connsiteY5" fmla="*/ 15417 h 164700"/>
                  <a:gd name="connsiteX6" fmla="*/ 39208 w 138168"/>
                  <a:gd name="connsiteY6" fmla="*/ 110753 h 164700"/>
                  <a:gd name="connsiteX7" fmla="*/ 122200 w 138168"/>
                  <a:gd name="connsiteY7" fmla="*/ 159816 h 164700"/>
                  <a:gd name="connsiteX8" fmla="*/ 137211 w 138168"/>
                  <a:gd name="connsiteY8" fmla="*/ 113401 h 164700"/>
                  <a:gd name="connsiteX9" fmla="*/ 119685 w 138168"/>
                  <a:gd name="connsiteY9" fmla="*/ 67929 h 164700"/>
                  <a:gd name="connsiteX10" fmla="*/ 118190 w 138168"/>
                  <a:gd name="connsiteY10" fmla="*/ 128622 h 164700"/>
                  <a:gd name="connsiteX11" fmla="*/ 110675 w 138168"/>
                  <a:gd name="connsiteY11" fmla="*/ 144014 h 164700"/>
                  <a:gd name="connsiteX12" fmla="*/ 89843 w 138168"/>
                  <a:gd name="connsiteY12" fmla="*/ 140280 h 164700"/>
                  <a:gd name="connsiteX13" fmla="*/ 56954 w 138168"/>
                  <a:gd name="connsiteY13" fmla="*/ 105857 h 164700"/>
                  <a:gd name="connsiteX14" fmla="*/ 18244 w 138168"/>
                  <a:gd name="connsiteY14" fmla="*/ 23656 h 164700"/>
                  <a:gd name="connsiteX15" fmla="*/ 39894 w 138168"/>
                  <a:gd name="connsiteY15" fmla="*/ 34058 h 164700"/>
                  <a:gd name="connsiteX16" fmla="*/ 82080 w 138168"/>
                  <a:gd name="connsiteY16" fmla="*/ 56870 h 164700"/>
                  <a:gd name="connsiteX17" fmla="*/ 118190 w 138168"/>
                  <a:gd name="connsiteY17" fmla="*/ 128622 h 1647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8168" h="164700">
                    <a:moveTo>
                      <a:pt x="119685" y="67929"/>
                    </a:moveTo>
                    <a:cubicBezTo>
                      <a:pt x="105874" y="47250"/>
                      <a:pt x="87072" y="33972"/>
                      <a:pt x="64926" y="23713"/>
                    </a:cubicBezTo>
                    <a:cubicBezTo>
                      <a:pt x="54439" y="18856"/>
                      <a:pt x="43961" y="13998"/>
                      <a:pt x="33484" y="9140"/>
                    </a:cubicBezTo>
                    <a:cubicBezTo>
                      <a:pt x="25950" y="5645"/>
                      <a:pt x="15910" y="-1185"/>
                      <a:pt x="7195" y="177"/>
                    </a:cubicBezTo>
                    <a:cubicBezTo>
                      <a:pt x="6081" y="349"/>
                      <a:pt x="5366" y="787"/>
                      <a:pt x="4547" y="1301"/>
                    </a:cubicBezTo>
                    <a:cubicBezTo>
                      <a:pt x="-330" y="4387"/>
                      <a:pt x="-2225" y="11960"/>
                      <a:pt x="3652" y="15417"/>
                    </a:cubicBezTo>
                    <a:cubicBezTo>
                      <a:pt x="8043" y="49269"/>
                      <a:pt x="19854" y="82549"/>
                      <a:pt x="39208" y="110753"/>
                    </a:cubicBezTo>
                    <a:cubicBezTo>
                      <a:pt x="55496" y="134489"/>
                      <a:pt x="88148" y="179590"/>
                      <a:pt x="122200" y="159816"/>
                    </a:cubicBezTo>
                    <a:cubicBezTo>
                      <a:pt x="138507" y="150339"/>
                      <a:pt x="139602" y="130032"/>
                      <a:pt x="137211" y="113401"/>
                    </a:cubicBezTo>
                    <a:cubicBezTo>
                      <a:pt x="134897" y="97237"/>
                      <a:pt x="128763" y="81521"/>
                      <a:pt x="119685" y="67929"/>
                    </a:cubicBezTo>
                    <a:close/>
                    <a:moveTo>
                      <a:pt x="118190" y="128622"/>
                    </a:moveTo>
                    <a:cubicBezTo>
                      <a:pt x="118037" y="134556"/>
                      <a:pt x="116685" y="141376"/>
                      <a:pt x="110675" y="144014"/>
                    </a:cubicBezTo>
                    <a:cubicBezTo>
                      <a:pt x="103807" y="147024"/>
                      <a:pt x="95711" y="143967"/>
                      <a:pt x="89843" y="140280"/>
                    </a:cubicBezTo>
                    <a:cubicBezTo>
                      <a:pt x="76785" y="132070"/>
                      <a:pt x="65840" y="118268"/>
                      <a:pt x="56954" y="105857"/>
                    </a:cubicBezTo>
                    <a:cubicBezTo>
                      <a:pt x="39056" y="80863"/>
                      <a:pt x="25778" y="53260"/>
                      <a:pt x="18244" y="23656"/>
                    </a:cubicBezTo>
                    <a:cubicBezTo>
                      <a:pt x="25445" y="27162"/>
                      <a:pt x="32674" y="30600"/>
                      <a:pt x="39894" y="34058"/>
                    </a:cubicBezTo>
                    <a:cubicBezTo>
                      <a:pt x="54144" y="40887"/>
                      <a:pt x="69631" y="46955"/>
                      <a:pt x="82080" y="56870"/>
                    </a:cubicBezTo>
                    <a:cubicBezTo>
                      <a:pt x="103331" y="73805"/>
                      <a:pt x="118895" y="100923"/>
                      <a:pt x="118190" y="1286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组合 192"/>
            <p:cNvGrpSpPr/>
            <p:nvPr>
              <p:custDataLst>
                <p:tags r:id="rId58"/>
              </p:custDataLst>
            </p:nvPr>
          </p:nvGrpSpPr>
          <p:grpSpPr>
            <a:xfrm rot="17149744">
              <a:off x="3817605" y="3348442"/>
              <a:ext cx="240657" cy="181653"/>
              <a:chOff x="10714647" y="6099308"/>
              <a:chExt cx="146643" cy="110689"/>
            </a:xfrm>
          </p:grpSpPr>
          <p:sp>
            <p:nvSpPr>
              <p:cNvPr id="194" name="任意多边形: 形状 193"/>
              <p:cNvSpPr/>
              <p:nvPr>
                <p:custDataLst>
                  <p:tags r:id="rId59"/>
                </p:custDataLst>
              </p:nvPr>
            </p:nvSpPr>
            <p:spPr>
              <a:xfrm>
                <a:off x="10724778" y="6108968"/>
                <a:ext cx="122354" cy="90378"/>
              </a:xfrm>
              <a:custGeom>
                <a:gdLst>
                  <a:gd name="connsiteX0" fmla="*/ 121446 w 122354"/>
                  <a:gd name="connsiteY0" fmla="*/ 10096 h 90378"/>
                  <a:gd name="connsiteX1" fmla="*/ 114693 w 122354"/>
                  <a:gd name="connsiteY1" fmla="*/ 56 h 90378"/>
                  <a:gd name="connsiteX2" fmla="*/ 18033 w 122354"/>
                  <a:gd name="connsiteY2" fmla="*/ 41804 h 90378"/>
                  <a:gd name="connsiteX3" fmla="*/ 2517 w 122354"/>
                  <a:gd name="connsiteY3" fmla="*/ 59730 h 90378"/>
                  <a:gd name="connsiteX4" fmla="*/ 3650 w 122354"/>
                  <a:gd name="connsiteY4" fmla="*/ 82267 h 90378"/>
                  <a:gd name="connsiteX5" fmla="*/ 25320 w 122354"/>
                  <a:gd name="connsiteY5" fmla="*/ 90372 h 90378"/>
                  <a:gd name="connsiteX6" fmla="*/ 100062 w 122354"/>
                  <a:gd name="connsiteY6" fmla="*/ 47415 h 90378"/>
                  <a:gd name="connsiteX7" fmla="*/ 121446 w 122354"/>
                  <a:gd name="connsiteY7" fmla="*/ 10096 h 903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2354" h="90378">
                    <a:moveTo>
                      <a:pt x="121446" y="10096"/>
                    </a:moveTo>
                    <a:cubicBezTo>
                      <a:pt x="124227" y="5247"/>
                      <a:pt x="120236" y="-639"/>
                      <a:pt x="114693" y="56"/>
                    </a:cubicBezTo>
                    <a:cubicBezTo>
                      <a:pt x="79650" y="4447"/>
                      <a:pt x="45656" y="19059"/>
                      <a:pt x="18033" y="41804"/>
                    </a:cubicBezTo>
                    <a:cubicBezTo>
                      <a:pt x="11890" y="46862"/>
                      <a:pt x="5908" y="52510"/>
                      <a:pt x="2517" y="59730"/>
                    </a:cubicBezTo>
                    <a:cubicBezTo>
                      <a:pt x="-874" y="66950"/>
                      <a:pt x="-1160" y="76104"/>
                      <a:pt x="3650" y="82267"/>
                    </a:cubicBezTo>
                    <a:cubicBezTo>
                      <a:pt x="8565" y="88572"/>
                      <a:pt x="17309" y="90268"/>
                      <a:pt x="25320" y="90372"/>
                    </a:cubicBezTo>
                    <a:cubicBezTo>
                      <a:pt x="55095" y="90744"/>
                      <a:pt x="84832" y="73646"/>
                      <a:pt x="100062" y="47415"/>
                    </a:cubicBezTo>
                    <a:lnTo>
                      <a:pt x="121446" y="10096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任意多边形: 形状 194"/>
              <p:cNvSpPr/>
              <p:nvPr>
                <p:custDataLst>
                  <p:tags r:id="rId60"/>
                </p:custDataLst>
              </p:nvPr>
            </p:nvSpPr>
            <p:spPr>
              <a:xfrm>
                <a:off x="10714647" y="6099308"/>
                <a:ext cx="146643" cy="110689"/>
              </a:xfrm>
              <a:custGeom>
                <a:gdLst>
                  <a:gd name="connsiteX0" fmla="*/ 123947 w 146643"/>
                  <a:gd name="connsiteY0" fmla="*/ 53408 h 110689"/>
                  <a:gd name="connsiteX1" fmla="*/ 138140 w 146643"/>
                  <a:gd name="connsiteY1" fmla="*/ 28176 h 110689"/>
                  <a:gd name="connsiteX2" fmla="*/ 144016 w 146643"/>
                  <a:gd name="connsiteY2" fmla="*/ 17508 h 110689"/>
                  <a:gd name="connsiteX3" fmla="*/ 145979 w 146643"/>
                  <a:gd name="connsiteY3" fmla="*/ 12384 h 110689"/>
                  <a:gd name="connsiteX4" fmla="*/ 146579 w 146643"/>
                  <a:gd name="connsiteY4" fmla="*/ 9631 h 110689"/>
                  <a:gd name="connsiteX5" fmla="*/ 133339 w 146643"/>
                  <a:gd name="connsiteY5" fmla="*/ 1192 h 110689"/>
                  <a:gd name="connsiteX6" fmla="*/ 129348 w 146643"/>
                  <a:gd name="connsiteY6" fmla="*/ 2621 h 110689"/>
                  <a:gd name="connsiteX7" fmla="*/ 49519 w 146643"/>
                  <a:gd name="connsiteY7" fmla="*/ 26138 h 110689"/>
                  <a:gd name="connsiteX8" fmla="*/ 4790 w 146643"/>
                  <a:gd name="connsiteY8" fmla="*/ 95966 h 110689"/>
                  <a:gd name="connsiteX9" fmla="*/ 82514 w 146643"/>
                  <a:gd name="connsiteY9" fmla="*/ 97890 h 110689"/>
                  <a:gd name="connsiteX10" fmla="*/ 123947 w 146643"/>
                  <a:gd name="connsiteY10" fmla="*/ 53408 h 110689"/>
                  <a:gd name="connsiteX11" fmla="*/ 33441 w 146643"/>
                  <a:gd name="connsiteY11" fmla="*/ 89908 h 110689"/>
                  <a:gd name="connsiteX12" fmla="*/ 20992 w 146643"/>
                  <a:gd name="connsiteY12" fmla="*/ 85269 h 110689"/>
                  <a:gd name="connsiteX13" fmla="*/ 22992 w 146643"/>
                  <a:gd name="connsiteY13" fmla="*/ 69924 h 110689"/>
                  <a:gd name="connsiteX14" fmla="*/ 54148 w 146643"/>
                  <a:gd name="connsiteY14" fmla="*/ 43607 h 110689"/>
                  <a:gd name="connsiteX15" fmla="*/ 118175 w 146643"/>
                  <a:gd name="connsiteY15" fmla="*/ 17679 h 110689"/>
                  <a:gd name="connsiteX16" fmla="*/ 120128 w 146643"/>
                  <a:gd name="connsiteY16" fmla="*/ 20918 h 110689"/>
                  <a:gd name="connsiteX17" fmla="*/ 94153 w 146643"/>
                  <a:gd name="connsiteY17" fmla="*/ 62104 h 110689"/>
                  <a:gd name="connsiteX18" fmla="*/ 33441 w 146643"/>
                  <a:gd name="connsiteY18" fmla="*/ 89908 h 1106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46643" h="110688">
                    <a:moveTo>
                      <a:pt x="123947" y="53408"/>
                    </a:moveTo>
                    <a:cubicBezTo>
                      <a:pt x="128681" y="44997"/>
                      <a:pt x="133415" y="36587"/>
                      <a:pt x="138140" y="28176"/>
                    </a:cubicBezTo>
                    <a:cubicBezTo>
                      <a:pt x="140121" y="24642"/>
                      <a:pt x="142188" y="21118"/>
                      <a:pt x="144016" y="17508"/>
                    </a:cubicBezTo>
                    <a:cubicBezTo>
                      <a:pt x="144864" y="15832"/>
                      <a:pt x="145550" y="14203"/>
                      <a:pt x="145979" y="12384"/>
                    </a:cubicBezTo>
                    <a:cubicBezTo>
                      <a:pt x="146045" y="12107"/>
                      <a:pt x="146522" y="10021"/>
                      <a:pt x="146579" y="9631"/>
                    </a:cubicBezTo>
                    <a:cubicBezTo>
                      <a:pt x="147474" y="2782"/>
                      <a:pt x="138949" y="-2447"/>
                      <a:pt x="133339" y="1192"/>
                    </a:cubicBezTo>
                    <a:cubicBezTo>
                      <a:pt x="131634" y="2297"/>
                      <a:pt x="129357" y="2621"/>
                      <a:pt x="129348" y="2621"/>
                    </a:cubicBezTo>
                    <a:cubicBezTo>
                      <a:pt x="100773" y="3945"/>
                      <a:pt x="74332" y="11831"/>
                      <a:pt x="49519" y="26138"/>
                    </a:cubicBezTo>
                    <a:cubicBezTo>
                      <a:pt x="27888" y="38606"/>
                      <a:pt x="-14184" y="65619"/>
                      <a:pt x="4790" y="95966"/>
                    </a:cubicBezTo>
                    <a:cubicBezTo>
                      <a:pt x="20306" y="120788"/>
                      <a:pt x="62206" y="109139"/>
                      <a:pt x="82514" y="97890"/>
                    </a:cubicBezTo>
                    <a:cubicBezTo>
                      <a:pt x="101316" y="87460"/>
                      <a:pt x="113641" y="71724"/>
                      <a:pt x="123947" y="53408"/>
                    </a:cubicBezTo>
                    <a:close/>
                    <a:moveTo>
                      <a:pt x="33441" y="89908"/>
                    </a:moveTo>
                    <a:cubicBezTo>
                      <a:pt x="29231" y="89717"/>
                      <a:pt x="23563" y="89108"/>
                      <a:pt x="20992" y="85269"/>
                    </a:cubicBezTo>
                    <a:cubicBezTo>
                      <a:pt x="17915" y="80678"/>
                      <a:pt x="20372" y="74058"/>
                      <a:pt x="22992" y="69924"/>
                    </a:cubicBezTo>
                    <a:cubicBezTo>
                      <a:pt x="30040" y="58809"/>
                      <a:pt x="43128" y="50341"/>
                      <a:pt x="54148" y="43607"/>
                    </a:cubicBezTo>
                    <a:cubicBezTo>
                      <a:pt x="73998" y="31491"/>
                      <a:pt x="95544" y="22528"/>
                      <a:pt x="118175" y="17679"/>
                    </a:cubicBezTo>
                    <a:cubicBezTo>
                      <a:pt x="121175" y="17041"/>
                      <a:pt x="121957" y="18451"/>
                      <a:pt x="120128" y="20918"/>
                    </a:cubicBezTo>
                    <a:cubicBezTo>
                      <a:pt x="111108" y="33081"/>
                      <a:pt x="104754" y="49865"/>
                      <a:pt x="94153" y="62104"/>
                    </a:cubicBezTo>
                    <a:cubicBezTo>
                      <a:pt x="79113" y="79487"/>
                      <a:pt x="56768" y="90984"/>
                      <a:pt x="33441" y="8990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组合 195"/>
            <p:cNvGrpSpPr/>
            <p:nvPr>
              <p:custDataLst>
                <p:tags r:id="rId61"/>
              </p:custDataLst>
            </p:nvPr>
          </p:nvGrpSpPr>
          <p:grpSpPr>
            <a:xfrm rot="17560009">
              <a:off x="3567920" y="3736144"/>
              <a:ext cx="390391" cy="342588"/>
              <a:chOff x="11509093" y="5875789"/>
              <a:chExt cx="136604" cy="119877"/>
            </a:xfrm>
          </p:grpSpPr>
          <p:sp>
            <p:nvSpPr>
              <p:cNvPr id="197" name="任意多边形: 形状 196"/>
              <p:cNvSpPr/>
              <p:nvPr>
                <p:custDataLst>
                  <p:tags r:id="rId62"/>
                </p:custDataLst>
              </p:nvPr>
            </p:nvSpPr>
            <p:spPr>
              <a:xfrm>
                <a:off x="11516702" y="5881990"/>
                <a:ext cx="119430" cy="77289"/>
              </a:xfrm>
              <a:custGeom>
                <a:gdLst>
                  <a:gd name="connsiteX0" fmla="*/ 118865 w 119430"/>
                  <a:gd name="connsiteY0" fmla="*/ 5249 h 77289"/>
                  <a:gd name="connsiteX1" fmla="*/ 116007 w 119430"/>
                  <a:gd name="connsiteY1" fmla="*/ 0 h 77289"/>
                  <a:gd name="connsiteX2" fmla="*/ 18281 w 119430"/>
                  <a:gd name="connsiteY2" fmla="*/ 31900 h 77289"/>
                  <a:gd name="connsiteX3" fmla="*/ 1002 w 119430"/>
                  <a:gd name="connsiteY3" fmla="*/ 51978 h 77289"/>
                  <a:gd name="connsiteX4" fmla="*/ 412 w 119430"/>
                  <a:gd name="connsiteY4" fmla="*/ 62103 h 77289"/>
                  <a:gd name="connsiteX5" fmla="*/ 22700 w 119430"/>
                  <a:gd name="connsiteY5" fmla="*/ 77019 h 77289"/>
                  <a:gd name="connsiteX6" fmla="*/ 94157 w 119430"/>
                  <a:gd name="connsiteY6" fmla="*/ 42701 h 77289"/>
                  <a:gd name="connsiteX7" fmla="*/ 118865 w 119430"/>
                  <a:gd name="connsiteY7" fmla="*/ 5249 h 772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9430" h="77289">
                    <a:moveTo>
                      <a:pt x="118865" y="5249"/>
                    </a:moveTo>
                    <a:cubicBezTo>
                      <a:pt x="120360" y="2991"/>
                      <a:pt x="118712" y="-38"/>
                      <a:pt x="116007" y="0"/>
                    </a:cubicBezTo>
                    <a:cubicBezTo>
                      <a:pt x="81222" y="496"/>
                      <a:pt x="46646" y="11745"/>
                      <a:pt x="18281" y="31900"/>
                    </a:cubicBezTo>
                    <a:cubicBezTo>
                      <a:pt x="10975" y="37091"/>
                      <a:pt x="3841" y="43120"/>
                      <a:pt x="1002" y="51978"/>
                    </a:cubicBezTo>
                    <a:cubicBezTo>
                      <a:pt x="-45" y="55245"/>
                      <a:pt x="-322" y="58751"/>
                      <a:pt x="412" y="62103"/>
                    </a:cubicBezTo>
                    <a:cubicBezTo>
                      <a:pt x="2784" y="72914"/>
                      <a:pt x="13232" y="76200"/>
                      <a:pt x="22700" y="77019"/>
                    </a:cubicBezTo>
                    <a:cubicBezTo>
                      <a:pt x="50323" y="79410"/>
                      <a:pt x="78755" y="65751"/>
                      <a:pt x="94157" y="42701"/>
                    </a:cubicBezTo>
                    <a:lnTo>
                      <a:pt x="118865" y="5249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任意多边形: 形状 197"/>
              <p:cNvSpPr/>
              <p:nvPr>
                <p:custDataLst>
                  <p:tags r:id="rId63"/>
                </p:custDataLst>
              </p:nvPr>
            </p:nvSpPr>
            <p:spPr>
              <a:xfrm>
                <a:off x="11577622" y="5918147"/>
                <a:ext cx="59317" cy="71361"/>
              </a:xfrm>
              <a:custGeom>
                <a:gdLst>
                  <a:gd name="connsiteX0" fmla="*/ 51962 w 59317"/>
                  <a:gd name="connsiteY0" fmla="*/ 1743 h 71361"/>
                  <a:gd name="connsiteX1" fmla="*/ 48105 w 59317"/>
                  <a:gd name="connsiteY1" fmla="*/ 476 h 71361"/>
                  <a:gd name="connsiteX2" fmla="*/ 1509 w 59317"/>
                  <a:gd name="connsiteY2" fmla="*/ 55645 h 71361"/>
                  <a:gd name="connsiteX3" fmla="*/ 861 w 59317"/>
                  <a:gd name="connsiteY3" fmla="*/ 66484 h 71361"/>
                  <a:gd name="connsiteX4" fmla="*/ 13624 w 59317"/>
                  <a:gd name="connsiteY4" fmla="*/ 71257 h 71361"/>
                  <a:gd name="connsiteX5" fmla="*/ 32208 w 59317"/>
                  <a:gd name="connsiteY5" fmla="*/ 63846 h 71361"/>
                  <a:gd name="connsiteX6" fmla="*/ 58487 w 59317"/>
                  <a:gd name="connsiteY6" fmla="*/ 21736 h 71361"/>
                  <a:gd name="connsiteX7" fmla="*/ 51962 w 59317"/>
                  <a:gd name="connsiteY7" fmla="*/ 1743 h 713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9317" h="71361">
                    <a:moveTo>
                      <a:pt x="51962" y="1743"/>
                    </a:moveTo>
                    <a:cubicBezTo>
                      <a:pt x="51439" y="124"/>
                      <a:pt x="49486" y="-524"/>
                      <a:pt x="48105" y="476"/>
                    </a:cubicBezTo>
                    <a:cubicBezTo>
                      <a:pt x="24597" y="17507"/>
                      <a:pt x="8052" y="37062"/>
                      <a:pt x="1509" y="55645"/>
                    </a:cubicBezTo>
                    <a:cubicBezTo>
                      <a:pt x="165" y="59465"/>
                      <a:pt x="-758" y="63351"/>
                      <a:pt x="861" y="66484"/>
                    </a:cubicBezTo>
                    <a:cubicBezTo>
                      <a:pt x="2480" y="69618"/>
                      <a:pt x="7176" y="71885"/>
                      <a:pt x="13624" y="71257"/>
                    </a:cubicBezTo>
                    <a:cubicBezTo>
                      <a:pt x="20225" y="70618"/>
                      <a:pt x="26883" y="67266"/>
                      <a:pt x="32208" y="63846"/>
                    </a:cubicBezTo>
                    <a:cubicBezTo>
                      <a:pt x="51991" y="51159"/>
                      <a:pt x="62449" y="34395"/>
                      <a:pt x="58487" y="21736"/>
                    </a:cubicBezTo>
                    <a:lnTo>
                      <a:pt x="51962" y="1743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任意多边形: 形状 198"/>
              <p:cNvSpPr/>
              <p:nvPr>
                <p:custDataLst>
                  <p:tags r:id="rId64"/>
                </p:custDataLst>
              </p:nvPr>
            </p:nvSpPr>
            <p:spPr>
              <a:xfrm>
                <a:off x="11509093" y="5875789"/>
                <a:ext cx="136604" cy="119877"/>
              </a:xfrm>
              <a:custGeom>
                <a:gdLst>
                  <a:gd name="connsiteX0" fmla="*/ 125521 w 136604"/>
                  <a:gd name="connsiteY0" fmla="*/ 1572 h 119877"/>
                  <a:gd name="connsiteX1" fmla="*/ 118492 w 136604"/>
                  <a:gd name="connsiteY1" fmla="*/ 1514 h 119877"/>
                  <a:gd name="connsiteX2" fmla="*/ 44702 w 136604"/>
                  <a:gd name="connsiteY2" fmla="*/ 19164 h 119877"/>
                  <a:gd name="connsiteX3" fmla="*/ 3725 w 136604"/>
                  <a:gd name="connsiteY3" fmla="*/ 77019 h 119877"/>
                  <a:gd name="connsiteX4" fmla="*/ 70324 w 136604"/>
                  <a:gd name="connsiteY4" fmla="*/ 84058 h 119877"/>
                  <a:gd name="connsiteX5" fmla="*/ 68057 w 136604"/>
                  <a:gd name="connsiteY5" fmla="*/ 88316 h 119877"/>
                  <a:gd name="connsiteX6" fmla="*/ 66942 w 136604"/>
                  <a:gd name="connsiteY6" fmla="*/ 115224 h 119877"/>
                  <a:gd name="connsiteX7" fmla="*/ 96298 w 136604"/>
                  <a:gd name="connsiteY7" fmla="*/ 115881 h 119877"/>
                  <a:gd name="connsiteX8" fmla="*/ 134237 w 136604"/>
                  <a:gd name="connsiteY8" fmla="*/ 69742 h 119877"/>
                  <a:gd name="connsiteX9" fmla="*/ 130131 w 136604"/>
                  <a:gd name="connsiteY9" fmla="*/ 53464 h 119877"/>
                  <a:gd name="connsiteX10" fmla="*/ 126693 w 136604"/>
                  <a:gd name="connsiteY10" fmla="*/ 43358 h 119877"/>
                  <a:gd name="connsiteX11" fmla="*/ 123549 w 136604"/>
                  <a:gd name="connsiteY11" fmla="*/ 37386 h 119877"/>
                  <a:gd name="connsiteX12" fmla="*/ 119492 w 136604"/>
                  <a:gd name="connsiteY12" fmla="*/ 35652 h 119877"/>
                  <a:gd name="connsiteX13" fmla="*/ 127607 w 136604"/>
                  <a:gd name="connsiteY13" fmla="*/ 23174 h 119877"/>
                  <a:gd name="connsiteX14" fmla="*/ 133884 w 136604"/>
                  <a:gd name="connsiteY14" fmla="*/ 13373 h 119877"/>
                  <a:gd name="connsiteX15" fmla="*/ 135703 w 136604"/>
                  <a:gd name="connsiteY15" fmla="*/ 9277 h 119877"/>
                  <a:gd name="connsiteX16" fmla="*/ 135799 w 136604"/>
                  <a:gd name="connsiteY16" fmla="*/ 9011 h 119877"/>
                  <a:gd name="connsiteX17" fmla="*/ 136580 w 136604"/>
                  <a:gd name="connsiteY17" fmla="*/ 6630 h 119877"/>
                  <a:gd name="connsiteX18" fmla="*/ 136589 w 136604"/>
                  <a:gd name="connsiteY18" fmla="*/ 6553 h 119877"/>
                  <a:gd name="connsiteX19" fmla="*/ 125521 w 136604"/>
                  <a:gd name="connsiteY19" fmla="*/ 1572 h 119877"/>
                  <a:gd name="connsiteX20" fmla="*/ 30309 w 136604"/>
                  <a:gd name="connsiteY20" fmla="*/ 75647 h 119877"/>
                  <a:gd name="connsiteX21" fmla="*/ 17022 w 136604"/>
                  <a:gd name="connsiteY21" fmla="*/ 70647 h 119877"/>
                  <a:gd name="connsiteX22" fmla="*/ 19232 w 136604"/>
                  <a:gd name="connsiteY22" fmla="*/ 53035 h 119877"/>
                  <a:gd name="connsiteX23" fmla="*/ 48007 w 136604"/>
                  <a:gd name="connsiteY23" fmla="*/ 32109 h 119877"/>
                  <a:gd name="connsiteX24" fmla="*/ 117720 w 136604"/>
                  <a:gd name="connsiteY24" fmla="*/ 11382 h 119877"/>
                  <a:gd name="connsiteX25" fmla="*/ 107814 w 136604"/>
                  <a:gd name="connsiteY25" fmla="*/ 26127 h 119877"/>
                  <a:gd name="connsiteX26" fmla="*/ 88326 w 136604"/>
                  <a:gd name="connsiteY26" fmla="*/ 53369 h 119877"/>
                  <a:gd name="connsiteX27" fmla="*/ 30309 w 136604"/>
                  <a:gd name="connsiteY27" fmla="*/ 75647 h 119877"/>
                  <a:gd name="connsiteX28" fmla="*/ 102861 w 136604"/>
                  <a:gd name="connsiteY28" fmla="*/ 96964 h 119877"/>
                  <a:gd name="connsiteX29" fmla="*/ 75477 w 136604"/>
                  <a:gd name="connsiteY29" fmla="*/ 106709 h 119877"/>
                  <a:gd name="connsiteX30" fmla="*/ 82916 w 136604"/>
                  <a:gd name="connsiteY30" fmla="*/ 84411 h 119877"/>
                  <a:gd name="connsiteX31" fmla="*/ 115501 w 136604"/>
                  <a:gd name="connsiteY31" fmla="*/ 48825 h 119877"/>
                  <a:gd name="connsiteX32" fmla="*/ 116787 w 136604"/>
                  <a:gd name="connsiteY32" fmla="*/ 52787 h 119877"/>
                  <a:gd name="connsiteX33" fmla="*/ 120635 w 136604"/>
                  <a:gd name="connsiteY33" fmla="*/ 64922 h 119877"/>
                  <a:gd name="connsiteX34" fmla="*/ 102861 w 136604"/>
                  <a:gd name="connsiteY34" fmla="*/ 96964 h 1198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36604" h="119877">
                    <a:moveTo>
                      <a:pt x="125521" y="1572"/>
                    </a:moveTo>
                    <a:cubicBezTo>
                      <a:pt x="125426" y="1572"/>
                      <a:pt x="120673" y="1486"/>
                      <a:pt x="118492" y="1514"/>
                    </a:cubicBezTo>
                    <a:cubicBezTo>
                      <a:pt x="92984" y="1819"/>
                      <a:pt x="67542" y="7677"/>
                      <a:pt x="44702" y="19164"/>
                    </a:cubicBezTo>
                    <a:cubicBezTo>
                      <a:pt x="25652" y="28746"/>
                      <a:pt x="-11934" y="50073"/>
                      <a:pt x="3725" y="77019"/>
                    </a:cubicBezTo>
                    <a:cubicBezTo>
                      <a:pt x="16060" y="98260"/>
                      <a:pt x="50655" y="92164"/>
                      <a:pt x="70324" y="84058"/>
                    </a:cubicBezTo>
                    <a:cubicBezTo>
                      <a:pt x="69533" y="85458"/>
                      <a:pt x="68781" y="86868"/>
                      <a:pt x="68057" y="88316"/>
                    </a:cubicBezTo>
                    <a:cubicBezTo>
                      <a:pt x="64037" y="96383"/>
                      <a:pt x="59065" y="107833"/>
                      <a:pt x="66942" y="115224"/>
                    </a:cubicBezTo>
                    <a:cubicBezTo>
                      <a:pt x="74848" y="122644"/>
                      <a:pt x="87535" y="119901"/>
                      <a:pt x="96298" y="115881"/>
                    </a:cubicBezTo>
                    <a:cubicBezTo>
                      <a:pt x="113320" y="108061"/>
                      <a:pt x="134389" y="90335"/>
                      <a:pt x="134237" y="69742"/>
                    </a:cubicBezTo>
                    <a:cubicBezTo>
                      <a:pt x="134198" y="64065"/>
                      <a:pt x="131903" y="58750"/>
                      <a:pt x="130131" y="53464"/>
                    </a:cubicBezTo>
                    <a:cubicBezTo>
                      <a:pt x="128998" y="50092"/>
                      <a:pt x="127912" y="46701"/>
                      <a:pt x="126693" y="43358"/>
                    </a:cubicBezTo>
                    <a:cubicBezTo>
                      <a:pt x="126188" y="41977"/>
                      <a:pt x="124026" y="37919"/>
                      <a:pt x="123549" y="37386"/>
                    </a:cubicBezTo>
                    <a:cubicBezTo>
                      <a:pt x="122483" y="36186"/>
                      <a:pt x="120987" y="35652"/>
                      <a:pt x="119492" y="35652"/>
                    </a:cubicBezTo>
                    <a:cubicBezTo>
                      <a:pt x="122197" y="31490"/>
                      <a:pt x="124902" y="27337"/>
                      <a:pt x="127607" y="23174"/>
                    </a:cubicBezTo>
                    <a:cubicBezTo>
                      <a:pt x="129712" y="19945"/>
                      <a:pt x="131998" y="16745"/>
                      <a:pt x="133884" y="13373"/>
                    </a:cubicBezTo>
                    <a:cubicBezTo>
                      <a:pt x="134627" y="12040"/>
                      <a:pt x="135180" y="10706"/>
                      <a:pt x="135703" y="9277"/>
                    </a:cubicBezTo>
                    <a:cubicBezTo>
                      <a:pt x="135732" y="9192"/>
                      <a:pt x="135761" y="9096"/>
                      <a:pt x="135799" y="9011"/>
                    </a:cubicBezTo>
                    <a:cubicBezTo>
                      <a:pt x="136256" y="8201"/>
                      <a:pt x="136504" y="7401"/>
                      <a:pt x="136580" y="6630"/>
                    </a:cubicBezTo>
                    <a:cubicBezTo>
                      <a:pt x="136589" y="6582"/>
                      <a:pt x="136589" y="6553"/>
                      <a:pt x="136589" y="6553"/>
                    </a:cubicBezTo>
                    <a:cubicBezTo>
                      <a:pt x="136980" y="1448"/>
                      <a:pt x="129788" y="-2238"/>
                      <a:pt x="125521" y="1572"/>
                    </a:cubicBezTo>
                    <a:close/>
                    <a:moveTo>
                      <a:pt x="30309" y="75647"/>
                    </a:moveTo>
                    <a:cubicBezTo>
                      <a:pt x="25880" y="75190"/>
                      <a:pt x="20079" y="74276"/>
                      <a:pt x="17022" y="70647"/>
                    </a:cubicBezTo>
                    <a:cubicBezTo>
                      <a:pt x="12659" y="65465"/>
                      <a:pt x="15612" y="57712"/>
                      <a:pt x="19232" y="53035"/>
                    </a:cubicBezTo>
                    <a:cubicBezTo>
                      <a:pt x="26290" y="43939"/>
                      <a:pt x="38005" y="37405"/>
                      <a:pt x="48007" y="32109"/>
                    </a:cubicBezTo>
                    <a:cubicBezTo>
                      <a:pt x="69705" y="20603"/>
                      <a:pt x="93365" y="13545"/>
                      <a:pt x="117720" y="11382"/>
                    </a:cubicBezTo>
                    <a:cubicBezTo>
                      <a:pt x="114396" y="16278"/>
                      <a:pt x="111110" y="21212"/>
                      <a:pt x="107814" y="26127"/>
                    </a:cubicBezTo>
                    <a:cubicBezTo>
                      <a:pt x="101699" y="35271"/>
                      <a:pt x="96013" y="45406"/>
                      <a:pt x="88326" y="53369"/>
                    </a:cubicBezTo>
                    <a:cubicBezTo>
                      <a:pt x="73543" y="68685"/>
                      <a:pt x="51741" y="77848"/>
                      <a:pt x="30309" y="75647"/>
                    </a:cubicBezTo>
                    <a:close/>
                    <a:moveTo>
                      <a:pt x="102861" y="96964"/>
                    </a:moveTo>
                    <a:cubicBezTo>
                      <a:pt x="97718" y="100898"/>
                      <a:pt x="82240" y="112290"/>
                      <a:pt x="75477" y="106709"/>
                    </a:cubicBezTo>
                    <a:cubicBezTo>
                      <a:pt x="71048" y="103051"/>
                      <a:pt x="80592" y="88040"/>
                      <a:pt x="82916" y="84411"/>
                    </a:cubicBezTo>
                    <a:cubicBezTo>
                      <a:pt x="91641" y="70799"/>
                      <a:pt x="103109" y="59169"/>
                      <a:pt x="115501" y="48825"/>
                    </a:cubicBezTo>
                    <a:cubicBezTo>
                      <a:pt x="115920" y="50149"/>
                      <a:pt x="116377" y="51473"/>
                      <a:pt x="116787" y="52787"/>
                    </a:cubicBezTo>
                    <a:cubicBezTo>
                      <a:pt x="118063" y="56826"/>
                      <a:pt x="119482" y="60846"/>
                      <a:pt x="120635" y="64922"/>
                    </a:cubicBezTo>
                    <a:cubicBezTo>
                      <a:pt x="124283" y="77810"/>
                      <a:pt x="112148" y="89849"/>
                      <a:pt x="102861" y="9696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组合 199"/>
            <p:cNvGrpSpPr/>
            <p:nvPr>
              <p:custDataLst>
                <p:tags r:id="rId65"/>
              </p:custDataLst>
            </p:nvPr>
          </p:nvGrpSpPr>
          <p:grpSpPr>
            <a:xfrm rot="1652700" flipH="1">
              <a:off x="3505694" y="4163652"/>
              <a:ext cx="270811" cy="141362"/>
              <a:chOff x="11329453" y="5856712"/>
              <a:chExt cx="130710" cy="68230"/>
            </a:xfrm>
          </p:grpSpPr>
          <p:sp>
            <p:nvSpPr>
              <p:cNvPr id="201" name="任意多边形: 形状 200"/>
              <p:cNvSpPr/>
              <p:nvPr>
                <p:custDataLst>
                  <p:tags r:id="rId66"/>
                </p:custDataLst>
              </p:nvPr>
            </p:nvSpPr>
            <p:spPr>
              <a:xfrm>
                <a:off x="11340551" y="5864219"/>
                <a:ext cx="106120" cy="53224"/>
              </a:xfrm>
              <a:custGeom>
                <a:gdLst>
                  <a:gd name="connsiteX0" fmla="*/ 102972 w 106120"/>
                  <a:gd name="connsiteY0" fmla="*/ 53214 h 53224"/>
                  <a:gd name="connsiteX1" fmla="*/ 1017 w 106120"/>
                  <a:gd name="connsiteY1" fmla="*/ 32154 h 53224"/>
                  <a:gd name="connsiteX2" fmla="*/ 388 w 106120"/>
                  <a:gd name="connsiteY2" fmla="*/ 28487 h 53224"/>
                  <a:gd name="connsiteX3" fmla="*/ 105601 w 106120"/>
                  <a:gd name="connsiteY3" fmla="*/ 48661 h 53224"/>
                  <a:gd name="connsiteX4" fmla="*/ 102972 w 106120"/>
                  <a:gd name="connsiteY4" fmla="*/ 53214 h 532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120" h="53224">
                    <a:moveTo>
                      <a:pt x="102972" y="53214"/>
                    </a:moveTo>
                    <a:cubicBezTo>
                      <a:pt x="82589" y="51537"/>
                      <a:pt x="16314" y="45175"/>
                      <a:pt x="1017" y="32154"/>
                    </a:cubicBezTo>
                    <a:cubicBezTo>
                      <a:pt x="-50" y="31249"/>
                      <a:pt x="-307" y="29706"/>
                      <a:pt x="388" y="28487"/>
                    </a:cubicBezTo>
                    <a:cubicBezTo>
                      <a:pt x="7084" y="16914"/>
                      <a:pt x="45136" y="-39626"/>
                      <a:pt x="105601" y="48661"/>
                    </a:cubicBezTo>
                    <a:cubicBezTo>
                      <a:pt x="106992" y="50680"/>
                      <a:pt x="105411" y="53414"/>
                      <a:pt x="102972" y="53214"/>
                    </a:cubicBez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任意多边形: 形状 201"/>
              <p:cNvSpPr/>
              <p:nvPr>
                <p:custDataLst>
                  <p:tags r:id="rId67"/>
                </p:custDataLst>
              </p:nvPr>
            </p:nvSpPr>
            <p:spPr>
              <a:xfrm>
                <a:off x="11329453" y="5856712"/>
                <a:ext cx="130710" cy="68230"/>
              </a:xfrm>
              <a:custGeom>
                <a:gdLst>
                  <a:gd name="connsiteX0" fmla="*/ 118814 w 130710"/>
                  <a:gd name="connsiteY0" fmla="*/ 44842 h 68230"/>
                  <a:gd name="connsiteX1" fmla="*/ 103831 w 130710"/>
                  <a:gd name="connsiteY1" fmla="*/ 28155 h 68230"/>
                  <a:gd name="connsiteX2" fmla="*/ 71998 w 130710"/>
                  <a:gd name="connsiteY2" fmla="*/ 4075 h 68230"/>
                  <a:gd name="connsiteX3" fmla="*/ 913 w 130710"/>
                  <a:gd name="connsiteY3" fmla="*/ 35984 h 68230"/>
                  <a:gd name="connsiteX4" fmla="*/ 3257 w 130710"/>
                  <a:gd name="connsiteY4" fmla="*/ 44909 h 68230"/>
                  <a:gd name="connsiteX5" fmla="*/ 62397 w 130710"/>
                  <a:gd name="connsiteY5" fmla="*/ 62607 h 68230"/>
                  <a:gd name="connsiteX6" fmla="*/ 93201 w 130710"/>
                  <a:gd name="connsiteY6" fmla="*/ 65540 h 68230"/>
                  <a:gd name="connsiteX7" fmla="*/ 123662 w 130710"/>
                  <a:gd name="connsiteY7" fmla="*/ 67579 h 68230"/>
                  <a:gd name="connsiteX8" fmla="*/ 123938 w 130710"/>
                  <a:gd name="connsiteY8" fmla="*/ 67731 h 68230"/>
                  <a:gd name="connsiteX9" fmla="*/ 130530 w 130710"/>
                  <a:gd name="connsiteY9" fmla="*/ 62664 h 68230"/>
                  <a:gd name="connsiteX10" fmla="*/ 118814 w 130710"/>
                  <a:gd name="connsiteY10" fmla="*/ 44842 h 68230"/>
                  <a:gd name="connsiteX11" fmla="*/ 69436 w 130710"/>
                  <a:gd name="connsiteY11" fmla="*/ 50662 h 68230"/>
                  <a:gd name="connsiteX12" fmla="*/ 16258 w 130710"/>
                  <a:gd name="connsiteY12" fmla="*/ 36851 h 68230"/>
                  <a:gd name="connsiteX13" fmla="*/ 43385 w 130710"/>
                  <a:gd name="connsiteY13" fmla="*/ 14277 h 68230"/>
                  <a:gd name="connsiteX14" fmla="*/ 71579 w 130710"/>
                  <a:gd name="connsiteY14" fmla="*/ 18430 h 68230"/>
                  <a:gd name="connsiteX15" fmla="*/ 97783 w 130710"/>
                  <a:gd name="connsiteY15" fmla="*/ 40718 h 68230"/>
                  <a:gd name="connsiteX16" fmla="*/ 110441 w 130710"/>
                  <a:gd name="connsiteY16" fmla="*/ 56110 h 68230"/>
                  <a:gd name="connsiteX17" fmla="*/ 99792 w 130710"/>
                  <a:gd name="connsiteY17" fmla="*/ 54577 h 68230"/>
                  <a:gd name="connsiteX18" fmla="*/ 69436 w 130710"/>
                  <a:gd name="connsiteY18" fmla="*/ 50662 h 6823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30710" h="68230">
                    <a:moveTo>
                      <a:pt x="118814" y="44842"/>
                    </a:moveTo>
                    <a:cubicBezTo>
                      <a:pt x="113975" y="39146"/>
                      <a:pt x="109041" y="33517"/>
                      <a:pt x="103831" y="28155"/>
                    </a:cubicBezTo>
                    <a:cubicBezTo>
                      <a:pt x="94601" y="18668"/>
                      <a:pt x="84238" y="9448"/>
                      <a:pt x="71998" y="4075"/>
                    </a:cubicBezTo>
                    <a:cubicBezTo>
                      <a:pt x="41814" y="-9174"/>
                      <a:pt x="17354" y="12105"/>
                      <a:pt x="913" y="35984"/>
                    </a:cubicBezTo>
                    <a:cubicBezTo>
                      <a:pt x="-1039" y="38823"/>
                      <a:pt x="323" y="43319"/>
                      <a:pt x="3257" y="44909"/>
                    </a:cubicBezTo>
                    <a:cubicBezTo>
                      <a:pt x="21706" y="54910"/>
                      <a:pt x="41719" y="59835"/>
                      <a:pt x="62397" y="62607"/>
                    </a:cubicBezTo>
                    <a:cubicBezTo>
                      <a:pt x="72646" y="63978"/>
                      <a:pt x="82886" y="64883"/>
                      <a:pt x="93201" y="65540"/>
                    </a:cubicBezTo>
                    <a:cubicBezTo>
                      <a:pt x="103164" y="66169"/>
                      <a:pt x="113623" y="67893"/>
                      <a:pt x="123662" y="67579"/>
                    </a:cubicBezTo>
                    <a:cubicBezTo>
                      <a:pt x="123757" y="67626"/>
                      <a:pt x="123843" y="67683"/>
                      <a:pt x="123938" y="67731"/>
                    </a:cubicBezTo>
                    <a:cubicBezTo>
                      <a:pt x="127310" y="69417"/>
                      <a:pt x="131654" y="66617"/>
                      <a:pt x="130530" y="62664"/>
                    </a:cubicBezTo>
                    <a:cubicBezTo>
                      <a:pt x="128520" y="55596"/>
                      <a:pt x="123462" y="50319"/>
                      <a:pt x="118814" y="44842"/>
                    </a:cubicBezTo>
                    <a:close/>
                    <a:moveTo>
                      <a:pt x="69436" y="50662"/>
                    </a:moveTo>
                    <a:cubicBezTo>
                      <a:pt x="51139" y="48367"/>
                      <a:pt x="32984" y="44623"/>
                      <a:pt x="16258" y="36851"/>
                    </a:cubicBezTo>
                    <a:cubicBezTo>
                      <a:pt x="23354" y="27326"/>
                      <a:pt x="32108" y="17991"/>
                      <a:pt x="43385" y="14277"/>
                    </a:cubicBezTo>
                    <a:cubicBezTo>
                      <a:pt x="53139" y="11057"/>
                      <a:pt x="62874" y="13458"/>
                      <a:pt x="71579" y="18430"/>
                    </a:cubicBezTo>
                    <a:cubicBezTo>
                      <a:pt x="81581" y="24145"/>
                      <a:pt x="89963" y="32355"/>
                      <a:pt x="97783" y="40718"/>
                    </a:cubicBezTo>
                    <a:cubicBezTo>
                      <a:pt x="101983" y="45214"/>
                      <a:pt x="106022" y="50919"/>
                      <a:pt x="110441" y="56110"/>
                    </a:cubicBezTo>
                    <a:cubicBezTo>
                      <a:pt x="106870" y="55539"/>
                      <a:pt x="103288" y="55082"/>
                      <a:pt x="99792" y="54577"/>
                    </a:cubicBezTo>
                    <a:cubicBezTo>
                      <a:pt x="89686" y="53120"/>
                      <a:pt x="79571" y="51939"/>
                      <a:pt x="69436" y="5066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5" name="组合 204"/>
            <p:cNvGrpSpPr/>
            <p:nvPr>
              <p:custDataLst>
                <p:tags r:id="rId68"/>
              </p:custDataLst>
            </p:nvPr>
          </p:nvGrpSpPr>
          <p:grpSpPr>
            <a:xfrm rot="2535248" flipH="1">
              <a:off x="3577468" y="4655902"/>
              <a:ext cx="585262" cy="340519"/>
              <a:chOff x="1168976" y="3282669"/>
              <a:chExt cx="540441" cy="314441"/>
            </a:xfrm>
          </p:grpSpPr>
          <p:sp>
            <p:nvSpPr>
              <p:cNvPr id="206" name="任意多边形: 形状 205"/>
              <p:cNvSpPr/>
              <p:nvPr>
                <p:custDataLst>
                  <p:tags r:id="rId69"/>
                </p:custDataLst>
              </p:nvPr>
            </p:nvSpPr>
            <p:spPr>
              <a:xfrm>
                <a:off x="1386085" y="3402701"/>
                <a:ext cx="298737" cy="174550"/>
              </a:xfrm>
              <a:custGeom>
                <a:gdLst>
                  <a:gd name="connsiteX0" fmla="*/ 101938 w 104533"/>
                  <a:gd name="connsiteY0" fmla="*/ 1419 h 61078"/>
                  <a:gd name="connsiteX1" fmla="*/ 104015 w 104533"/>
                  <a:gd name="connsiteY1" fmla="*/ 5687 h 61078"/>
                  <a:gd name="connsiteX2" fmla="*/ 33425 w 104533"/>
                  <a:gd name="connsiteY2" fmla="*/ 57931 h 61078"/>
                  <a:gd name="connsiteX3" fmla="*/ 10565 w 104533"/>
                  <a:gd name="connsiteY3" fmla="*/ 59846 h 61078"/>
                  <a:gd name="connsiteX4" fmla="*/ 4078 w 104533"/>
                  <a:gd name="connsiteY4" fmla="*/ 55817 h 61078"/>
                  <a:gd name="connsiteX5" fmla="*/ 4354 w 104533"/>
                  <a:gd name="connsiteY5" fmla="*/ 32576 h 61078"/>
                  <a:gd name="connsiteX6" fmla="*/ 63438 w 104533"/>
                  <a:gd name="connsiteY6" fmla="*/ 29 h 61078"/>
                  <a:gd name="connsiteX7" fmla="*/ 101938 w 104533"/>
                  <a:gd name="connsiteY7" fmla="*/ 1419 h 610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4533" h="61078">
                    <a:moveTo>
                      <a:pt x="101938" y="1419"/>
                    </a:moveTo>
                    <a:cubicBezTo>
                      <a:pt x="104091" y="1496"/>
                      <a:pt x="105281" y="3953"/>
                      <a:pt x="104015" y="5687"/>
                    </a:cubicBezTo>
                    <a:cubicBezTo>
                      <a:pt x="86479" y="29680"/>
                      <a:pt x="61514" y="48197"/>
                      <a:pt x="33425" y="57931"/>
                    </a:cubicBezTo>
                    <a:cubicBezTo>
                      <a:pt x="26081" y="60475"/>
                      <a:pt x="18232" y="62465"/>
                      <a:pt x="10565" y="59846"/>
                    </a:cubicBezTo>
                    <a:cubicBezTo>
                      <a:pt x="8126" y="59017"/>
                      <a:pt x="5869" y="57665"/>
                      <a:pt x="4078" y="55817"/>
                    </a:cubicBezTo>
                    <a:cubicBezTo>
                      <a:pt x="-2751" y="48768"/>
                      <a:pt x="163" y="39691"/>
                      <a:pt x="4354" y="32576"/>
                    </a:cubicBezTo>
                    <a:cubicBezTo>
                      <a:pt x="16346" y="12259"/>
                      <a:pt x="39854" y="-695"/>
                      <a:pt x="63438" y="29"/>
                    </a:cubicBezTo>
                    <a:lnTo>
                      <a:pt x="101938" y="1419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任意多边形: 形状 208"/>
              <p:cNvSpPr/>
              <p:nvPr>
                <p:custDataLst>
                  <p:tags r:id="rId70"/>
                </p:custDataLst>
              </p:nvPr>
            </p:nvSpPr>
            <p:spPr>
              <a:xfrm>
                <a:off x="1189641" y="3304603"/>
                <a:ext cx="322543" cy="137016"/>
              </a:xfrm>
              <a:custGeom>
                <a:gdLst>
                  <a:gd name="connsiteX0" fmla="*/ 110775 w 112863"/>
                  <a:gd name="connsiteY0" fmla="*/ 20811 h 47944"/>
                  <a:gd name="connsiteX1" fmla="*/ 111146 w 112863"/>
                  <a:gd name="connsiteY1" fmla="*/ 27088 h 47944"/>
                  <a:gd name="connsiteX2" fmla="*/ 27422 w 112863"/>
                  <a:gd name="connsiteY2" fmla="*/ 47719 h 47944"/>
                  <a:gd name="connsiteX3" fmla="*/ 5552 w 112863"/>
                  <a:gd name="connsiteY3" fmla="*/ 40804 h 47944"/>
                  <a:gd name="connsiteX4" fmla="*/ 1085 w 112863"/>
                  <a:gd name="connsiteY4" fmla="*/ 34612 h 47944"/>
                  <a:gd name="connsiteX5" fmla="*/ 10172 w 112863"/>
                  <a:gd name="connsiteY5" fmla="*/ 13219 h 47944"/>
                  <a:gd name="connsiteX6" fmla="*/ 77190 w 112863"/>
                  <a:gd name="connsiteY6" fmla="*/ 5571 h 47944"/>
                  <a:gd name="connsiteX7" fmla="*/ 110775 w 112863"/>
                  <a:gd name="connsiteY7" fmla="*/ 20811 h 479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2862" h="47944">
                    <a:moveTo>
                      <a:pt x="110775" y="20811"/>
                    </a:moveTo>
                    <a:cubicBezTo>
                      <a:pt x="113375" y="21992"/>
                      <a:pt x="113604" y="25621"/>
                      <a:pt x="111146" y="27088"/>
                    </a:cubicBezTo>
                    <a:cubicBezTo>
                      <a:pt x="86105" y="42042"/>
                      <a:pt x="56549" y="49357"/>
                      <a:pt x="27422" y="47719"/>
                    </a:cubicBezTo>
                    <a:cubicBezTo>
                      <a:pt x="19668" y="47281"/>
                      <a:pt x="11648" y="46138"/>
                      <a:pt x="5552" y="40804"/>
                    </a:cubicBezTo>
                    <a:cubicBezTo>
                      <a:pt x="3619" y="39108"/>
                      <a:pt x="2037" y="37003"/>
                      <a:pt x="1085" y="34612"/>
                    </a:cubicBezTo>
                    <a:cubicBezTo>
                      <a:pt x="-2554" y="25497"/>
                      <a:pt x="3590" y="18201"/>
                      <a:pt x="10172" y="13219"/>
                    </a:cubicBezTo>
                    <a:cubicBezTo>
                      <a:pt x="28984" y="-1011"/>
                      <a:pt x="55654" y="-4059"/>
                      <a:pt x="77190" y="5571"/>
                    </a:cubicBezTo>
                    <a:lnTo>
                      <a:pt x="110775" y="20811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任意多边形: 形状 209"/>
              <p:cNvSpPr/>
              <p:nvPr>
                <p:custDataLst>
                  <p:tags r:id="rId71"/>
                </p:custDataLst>
              </p:nvPr>
            </p:nvSpPr>
            <p:spPr>
              <a:xfrm>
                <a:off x="1168976" y="3282669"/>
                <a:ext cx="540441" cy="314441"/>
              </a:xfrm>
              <a:custGeom>
                <a:gdLst>
                  <a:gd name="connsiteX0" fmla="*/ 180156 w 189109"/>
                  <a:gd name="connsiteY0" fmla="*/ 36268 h 110028"/>
                  <a:gd name="connsiteX1" fmla="*/ 172022 w 189109"/>
                  <a:gd name="connsiteY1" fmla="*/ 35820 h 110028"/>
                  <a:gd name="connsiteX2" fmla="*/ 150895 w 189109"/>
                  <a:gd name="connsiteY2" fmla="*/ 34896 h 110028"/>
                  <a:gd name="connsiteX3" fmla="*/ 128492 w 189109"/>
                  <a:gd name="connsiteY3" fmla="*/ 35344 h 110028"/>
                  <a:gd name="connsiteX4" fmla="*/ 129226 w 189109"/>
                  <a:gd name="connsiteY4" fmla="*/ 26962 h 110028"/>
                  <a:gd name="connsiteX5" fmla="*/ 125940 w 189109"/>
                  <a:gd name="connsiteY5" fmla="*/ 24419 h 110028"/>
                  <a:gd name="connsiteX6" fmla="*/ 118424 w 189109"/>
                  <a:gd name="connsiteY6" fmla="*/ 20618 h 110028"/>
                  <a:gd name="connsiteX7" fmla="*/ 99279 w 189109"/>
                  <a:gd name="connsiteY7" fmla="*/ 11751 h 110028"/>
                  <a:gd name="connsiteX8" fmla="*/ 55407 w 189109"/>
                  <a:gd name="connsiteY8" fmla="*/ 44 h 110028"/>
                  <a:gd name="connsiteX9" fmla="*/ 686 w 189109"/>
                  <a:gd name="connsiteY9" fmla="*/ 31258 h 110028"/>
                  <a:gd name="connsiteX10" fmla="*/ 13145 w 189109"/>
                  <a:gd name="connsiteY10" fmla="*/ 57289 h 110028"/>
                  <a:gd name="connsiteX11" fmla="*/ 47939 w 189109"/>
                  <a:gd name="connsiteY11" fmla="*/ 62052 h 110028"/>
                  <a:gd name="connsiteX12" fmla="*/ 85782 w 189109"/>
                  <a:gd name="connsiteY12" fmla="*/ 55356 h 110028"/>
                  <a:gd name="connsiteX13" fmla="*/ 69409 w 189109"/>
                  <a:gd name="connsiteY13" fmla="*/ 93485 h 110028"/>
                  <a:gd name="connsiteX14" fmla="*/ 95155 w 189109"/>
                  <a:gd name="connsiteY14" fmla="*/ 110001 h 110028"/>
                  <a:gd name="connsiteX15" fmla="*/ 129235 w 189109"/>
                  <a:gd name="connsiteY15" fmla="*/ 98657 h 110028"/>
                  <a:gd name="connsiteX16" fmla="*/ 184004 w 189109"/>
                  <a:gd name="connsiteY16" fmla="*/ 50079 h 110028"/>
                  <a:gd name="connsiteX17" fmla="*/ 185433 w 189109"/>
                  <a:gd name="connsiteY17" fmla="*/ 49660 h 110028"/>
                  <a:gd name="connsiteX18" fmla="*/ 185718 w 189109"/>
                  <a:gd name="connsiteY18" fmla="*/ 37849 h 110028"/>
                  <a:gd name="connsiteX19" fmla="*/ 180156 w 189109"/>
                  <a:gd name="connsiteY19" fmla="*/ 36268 h 110028"/>
                  <a:gd name="connsiteX20" fmla="*/ 46720 w 189109"/>
                  <a:gd name="connsiteY20" fmla="*/ 49041 h 110028"/>
                  <a:gd name="connsiteX21" fmla="*/ 14583 w 189109"/>
                  <a:gd name="connsiteY21" fmla="*/ 36153 h 110028"/>
                  <a:gd name="connsiteX22" fmla="*/ 26708 w 189109"/>
                  <a:gd name="connsiteY22" fmla="*/ 23733 h 110028"/>
                  <a:gd name="connsiteX23" fmla="*/ 43224 w 189109"/>
                  <a:gd name="connsiteY23" fmla="*/ 17056 h 110028"/>
                  <a:gd name="connsiteX24" fmla="*/ 90488 w 189109"/>
                  <a:gd name="connsiteY24" fmla="*/ 24257 h 110028"/>
                  <a:gd name="connsiteX25" fmla="*/ 110395 w 189109"/>
                  <a:gd name="connsiteY25" fmla="*/ 33115 h 110028"/>
                  <a:gd name="connsiteX26" fmla="*/ 110719 w 189109"/>
                  <a:gd name="connsiteY26" fmla="*/ 33258 h 110028"/>
                  <a:gd name="connsiteX27" fmla="*/ 46720 w 189109"/>
                  <a:gd name="connsiteY27" fmla="*/ 49041 h 110028"/>
                  <a:gd name="connsiteX28" fmla="*/ 135398 w 189109"/>
                  <a:gd name="connsiteY28" fmla="*/ 80350 h 110028"/>
                  <a:gd name="connsiteX29" fmla="*/ 83553 w 189109"/>
                  <a:gd name="connsiteY29" fmla="*/ 86750 h 110028"/>
                  <a:gd name="connsiteX30" fmla="*/ 99479 w 189109"/>
                  <a:gd name="connsiteY30" fmla="*/ 63709 h 110028"/>
                  <a:gd name="connsiteX31" fmla="*/ 124492 w 189109"/>
                  <a:gd name="connsiteY31" fmla="*/ 51289 h 110028"/>
                  <a:gd name="connsiteX32" fmla="*/ 154162 w 189109"/>
                  <a:gd name="connsiteY32" fmla="*/ 50089 h 110028"/>
                  <a:gd name="connsiteX33" fmla="*/ 171374 w 189109"/>
                  <a:gd name="connsiteY33" fmla="*/ 50574 h 110028"/>
                  <a:gd name="connsiteX34" fmla="*/ 135398 w 189109"/>
                  <a:gd name="connsiteY34" fmla="*/ 80350 h 1100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89109" h="110028">
                    <a:moveTo>
                      <a:pt x="180156" y="36268"/>
                    </a:moveTo>
                    <a:cubicBezTo>
                      <a:pt x="177489" y="35925"/>
                      <a:pt x="174708" y="35954"/>
                      <a:pt x="172022" y="35820"/>
                    </a:cubicBezTo>
                    <a:cubicBezTo>
                      <a:pt x="164983" y="35477"/>
                      <a:pt x="157934" y="35201"/>
                      <a:pt x="150895" y="34896"/>
                    </a:cubicBezTo>
                    <a:cubicBezTo>
                      <a:pt x="143208" y="34563"/>
                      <a:pt x="135788" y="34506"/>
                      <a:pt x="128492" y="35344"/>
                    </a:cubicBezTo>
                    <a:cubicBezTo>
                      <a:pt x="130797" y="33039"/>
                      <a:pt x="131569" y="29353"/>
                      <a:pt x="129226" y="26962"/>
                    </a:cubicBezTo>
                    <a:cubicBezTo>
                      <a:pt x="128807" y="26533"/>
                      <a:pt x="126540" y="24838"/>
                      <a:pt x="125940" y="24419"/>
                    </a:cubicBezTo>
                    <a:cubicBezTo>
                      <a:pt x="123663" y="22847"/>
                      <a:pt x="120929" y="21799"/>
                      <a:pt x="118424" y="20618"/>
                    </a:cubicBezTo>
                    <a:cubicBezTo>
                      <a:pt x="112062" y="17618"/>
                      <a:pt x="105661" y="14703"/>
                      <a:pt x="99279" y="11751"/>
                    </a:cubicBezTo>
                    <a:cubicBezTo>
                      <a:pt x="85125" y="5197"/>
                      <a:pt x="71485" y="-565"/>
                      <a:pt x="55407" y="44"/>
                    </a:cubicBezTo>
                    <a:cubicBezTo>
                      <a:pt x="36281" y="759"/>
                      <a:pt x="6325" y="10131"/>
                      <a:pt x="686" y="31258"/>
                    </a:cubicBezTo>
                    <a:cubicBezTo>
                      <a:pt x="-2115" y="41754"/>
                      <a:pt x="3981" y="52232"/>
                      <a:pt x="13145" y="57289"/>
                    </a:cubicBezTo>
                    <a:cubicBezTo>
                      <a:pt x="23451" y="62986"/>
                      <a:pt x="36547" y="62528"/>
                      <a:pt x="47939" y="62052"/>
                    </a:cubicBezTo>
                    <a:cubicBezTo>
                      <a:pt x="60884" y="61509"/>
                      <a:pt x="73590" y="59233"/>
                      <a:pt x="85782" y="55356"/>
                    </a:cubicBezTo>
                    <a:cubicBezTo>
                      <a:pt x="74400" y="65767"/>
                      <a:pt x="65599" y="79664"/>
                      <a:pt x="69409" y="93485"/>
                    </a:cubicBezTo>
                    <a:cubicBezTo>
                      <a:pt x="72485" y="104648"/>
                      <a:pt x="84201" y="110477"/>
                      <a:pt x="95155" y="110001"/>
                    </a:cubicBezTo>
                    <a:cubicBezTo>
                      <a:pt x="107004" y="109487"/>
                      <a:pt x="118748" y="103838"/>
                      <a:pt x="129235" y="98657"/>
                    </a:cubicBezTo>
                    <a:cubicBezTo>
                      <a:pt x="151428" y="87703"/>
                      <a:pt x="170212" y="70539"/>
                      <a:pt x="184004" y="50079"/>
                    </a:cubicBezTo>
                    <a:cubicBezTo>
                      <a:pt x="184023" y="50051"/>
                      <a:pt x="184995" y="49831"/>
                      <a:pt x="185433" y="49660"/>
                    </a:cubicBezTo>
                    <a:cubicBezTo>
                      <a:pt x="190243" y="47850"/>
                      <a:pt x="190329" y="40240"/>
                      <a:pt x="185718" y="37849"/>
                    </a:cubicBezTo>
                    <a:cubicBezTo>
                      <a:pt x="184909" y="37430"/>
                      <a:pt x="181566" y="36449"/>
                      <a:pt x="180156" y="36268"/>
                    </a:cubicBezTo>
                    <a:close/>
                    <a:moveTo>
                      <a:pt x="46720" y="49041"/>
                    </a:moveTo>
                    <a:cubicBezTo>
                      <a:pt x="38576" y="49193"/>
                      <a:pt x="12973" y="49898"/>
                      <a:pt x="14583" y="36153"/>
                    </a:cubicBezTo>
                    <a:cubicBezTo>
                      <a:pt x="15230" y="30620"/>
                      <a:pt x="22450" y="26276"/>
                      <a:pt x="26708" y="23733"/>
                    </a:cubicBezTo>
                    <a:cubicBezTo>
                      <a:pt x="31861" y="20656"/>
                      <a:pt x="37395" y="18466"/>
                      <a:pt x="43224" y="17056"/>
                    </a:cubicBezTo>
                    <a:cubicBezTo>
                      <a:pt x="60150" y="12951"/>
                      <a:pt x="75228" y="17465"/>
                      <a:pt x="90488" y="24257"/>
                    </a:cubicBezTo>
                    <a:cubicBezTo>
                      <a:pt x="97126" y="27210"/>
                      <a:pt x="103746" y="30200"/>
                      <a:pt x="110395" y="33115"/>
                    </a:cubicBezTo>
                    <a:cubicBezTo>
                      <a:pt x="110500" y="33163"/>
                      <a:pt x="110614" y="33210"/>
                      <a:pt x="110719" y="33258"/>
                    </a:cubicBezTo>
                    <a:cubicBezTo>
                      <a:pt x="90849" y="42973"/>
                      <a:pt x="68875" y="48612"/>
                      <a:pt x="46720" y="49041"/>
                    </a:cubicBezTo>
                    <a:close/>
                    <a:moveTo>
                      <a:pt x="135398" y="80350"/>
                    </a:moveTo>
                    <a:cubicBezTo>
                      <a:pt x="127854" y="84836"/>
                      <a:pt x="81534" y="109172"/>
                      <a:pt x="83553" y="86750"/>
                    </a:cubicBezTo>
                    <a:cubicBezTo>
                      <a:pt x="84344" y="77968"/>
                      <a:pt x="93088" y="69072"/>
                      <a:pt x="99479" y="63709"/>
                    </a:cubicBezTo>
                    <a:cubicBezTo>
                      <a:pt x="106680" y="57670"/>
                      <a:pt x="115376" y="53479"/>
                      <a:pt x="124492" y="51289"/>
                    </a:cubicBezTo>
                    <a:cubicBezTo>
                      <a:pt x="134255" y="48946"/>
                      <a:pt x="144228" y="49803"/>
                      <a:pt x="154162" y="50089"/>
                    </a:cubicBezTo>
                    <a:cubicBezTo>
                      <a:pt x="159896" y="50251"/>
                      <a:pt x="165640" y="50441"/>
                      <a:pt x="171374" y="50574"/>
                    </a:cubicBezTo>
                    <a:cubicBezTo>
                      <a:pt x="160992" y="62261"/>
                      <a:pt x="148857" y="72358"/>
                      <a:pt x="135398" y="8035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组合 210"/>
            <p:cNvGrpSpPr/>
            <p:nvPr>
              <p:custDataLst>
                <p:tags r:id="rId72"/>
              </p:custDataLst>
            </p:nvPr>
          </p:nvGrpSpPr>
          <p:grpSpPr>
            <a:xfrm flipH="1">
              <a:off x="1855693" y="3153596"/>
              <a:ext cx="149627" cy="178359"/>
              <a:chOff x="10352044" y="5702082"/>
              <a:chExt cx="138168" cy="164700"/>
            </a:xfrm>
          </p:grpSpPr>
          <p:sp>
            <p:nvSpPr>
              <p:cNvPr id="212" name="任意多边形: 形状 211"/>
              <p:cNvSpPr/>
              <p:nvPr>
                <p:custDataLst>
                  <p:tags r:id="rId73"/>
                </p:custDataLst>
              </p:nvPr>
            </p:nvSpPr>
            <p:spPr>
              <a:xfrm>
                <a:off x="10362474" y="5714525"/>
                <a:ext cx="117847" cy="142187"/>
              </a:xfrm>
              <a:custGeom>
                <a:gdLst>
                  <a:gd name="connsiteX0" fmla="*/ 8137 w 117847"/>
                  <a:gd name="connsiteY0" fmla="*/ 556 h 142187"/>
                  <a:gd name="connsiteX1" fmla="*/ 98 w 117847"/>
                  <a:gd name="connsiteY1" fmla="*/ 6747 h 142187"/>
                  <a:gd name="connsiteX2" fmla="*/ 60268 w 117847"/>
                  <a:gd name="connsiteY2" fmla="*/ 123295 h 142187"/>
                  <a:gd name="connsiteX3" fmla="*/ 83213 w 117847"/>
                  <a:gd name="connsiteY3" fmla="*/ 140145 h 142187"/>
                  <a:gd name="connsiteX4" fmla="*/ 110074 w 117847"/>
                  <a:gd name="connsiteY4" fmla="*/ 136630 h 142187"/>
                  <a:gd name="connsiteX5" fmla="*/ 117694 w 117847"/>
                  <a:gd name="connsiteY5" fmla="*/ 109912 h 142187"/>
                  <a:gd name="connsiteX6" fmla="*/ 59125 w 117847"/>
                  <a:gd name="connsiteY6" fmla="*/ 24578 h 142187"/>
                  <a:gd name="connsiteX7" fmla="*/ 8137 w 117847"/>
                  <a:gd name="connsiteY7" fmla="*/ 556 h 1421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7847" h="142187">
                    <a:moveTo>
                      <a:pt x="8137" y="556"/>
                    </a:moveTo>
                    <a:cubicBezTo>
                      <a:pt x="3937" y="-1426"/>
                      <a:pt x="-740" y="2185"/>
                      <a:pt x="98" y="6747"/>
                    </a:cubicBezTo>
                    <a:cubicBezTo>
                      <a:pt x="8061" y="50057"/>
                      <a:pt x="29235" y="91215"/>
                      <a:pt x="60268" y="123295"/>
                    </a:cubicBezTo>
                    <a:cubicBezTo>
                      <a:pt x="66907" y="130162"/>
                      <a:pt x="74241" y="136782"/>
                      <a:pt x="83213" y="140145"/>
                    </a:cubicBezTo>
                    <a:cubicBezTo>
                      <a:pt x="92186" y="143507"/>
                      <a:pt x="103159" y="142973"/>
                      <a:pt x="110074" y="136630"/>
                    </a:cubicBezTo>
                    <a:cubicBezTo>
                      <a:pt x="117151" y="130143"/>
                      <a:pt x="118342" y="119513"/>
                      <a:pt x="117694" y="109912"/>
                    </a:cubicBezTo>
                    <a:cubicBezTo>
                      <a:pt x="115284" y="74251"/>
                      <a:pt x="91977" y="40294"/>
                      <a:pt x="59125" y="24578"/>
                    </a:cubicBezTo>
                    <a:lnTo>
                      <a:pt x="8137" y="556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任意多边形: 形状 213"/>
              <p:cNvSpPr/>
              <p:nvPr>
                <p:custDataLst>
                  <p:tags r:id="rId74"/>
                </p:custDataLst>
              </p:nvPr>
            </p:nvSpPr>
            <p:spPr>
              <a:xfrm>
                <a:off x="10352044" y="5702082"/>
                <a:ext cx="138168" cy="164700"/>
              </a:xfrm>
              <a:custGeom>
                <a:gdLst>
                  <a:gd name="connsiteX0" fmla="*/ 119685 w 138168"/>
                  <a:gd name="connsiteY0" fmla="*/ 67929 h 164700"/>
                  <a:gd name="connsiteX1" fmla="*/ 64926 w 138168"/>
                  <a:gd name="connsiteY1" fmla="*/ 23713 h 164700"/>
                  <a:gd name="connsiteX2" fmla="*/ 33484 w 138168"/>
                  <a:gd name="connsiteY2" fmla="*/ 9140 h 164700"/>
                  <a:gd name="connsiteX3" fmla="*/ 7195 w 138168"/>
                  <a:gd name="connsiteY3" fmla="*/ 177 h 164700"/>
                  <a:gd name="connsiteX4" fmla="*/ 4547 w 138168"/>
                  <a:gd name="connsiteY4" fmla="*/ 1301 h 164700"/>
                  <a:gd name="connsiteX5" fmla="*/ 3652 w 138168"/>
                  <a:gd name="connsiteY5" fmla="*/ 15417 h 164700"/>
                  <a:gd name="connsiteX6" fmla="*/ 39208 w 138168"/>
                  <a:gd name="connsiteY6" fmla="*/ 110753 h 164700"/>
                  <a:gd name="connsiteX7" fmla="*/ 122200 w 138168"/>
                  <a:gd name="connsiteY7" fmla="*/ 159816 h 164700"/>
                  <a:gd name="connsiteX8" fmla="*/ 137211 w 138168"/>
                  <a:gd name="connsiteY8" fmla="*/ 113401 h 164700"/>
                  <a:gd name="connsiteX9" fmla="*/ 119685 w 138168"/>
                  <a:gd name="connsiteY9" fmla="*/ 67929 h 164700"/>
                  <a:gd name="connsiteX10" fmla="*/ 118190 w 138168"/>
                  <a:gd name="connsiteY10" fmla="*/ 128622 h 164700"/>
                  <a:gd name="connsiteX11" fmla="*/ 110675 w 138168"/>
                  <a:gd name="connsiteY11" fmla="*/ 144014 h 164700"/>
                  <a:gd name="connsiteX12" fmla="*/ 89843 w 138168"/>
                  <a:gd name="connsiteY12" fmla="*/ 140280 h 164700"/>
                  <a:gd name="connsiteX13" fmla="*/ 56954 w 138168"/>
                  <a:gd name="connsiteY13" fmla="*/ 105857 h 164700"/>
                  <a:gd name="connsiteX14" fmla="*/ 18244 w 138168"/>
                  <a:gd name="connsiteY14" fmla="*/ 23656 h 164700"/>
                  <a:gd name="connsiteX15" fmla="*/ 39894 w 138168"/>
                  <a:gd name="connsiteY15" fmla="*/ 34058 h 164700"/>
                  <a:gd name="connsiteX16" fmla="*/ 82080 w 138168"/>
                  <a:gd name="connsiteY16" fmla="*/ 56870 h 164700"/>
                  <a:gd name="connsiteX17" fmla="*/ 118190 w 138168"/>
                  <a:gd name="connsiteY17" fmla="*/ 128622 h 1647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38168" h="164700">
                    <a:moveTo>
                      <a:pt x="119685" y="67929"/>
                    </a:moveTo>
                    <a:cubicBezTo>
                      <a:pt x="105874" y="47250"/>
                      <a:pt x="87072" y="33972"/>
                      <a:pt x="64926" y="23713"/>
                    </a:cubicBezTo>
                    <a:cubicBezTo>
                      <a:pt x="54439" y="18856"/>
                      <a:pt x="43961" y="13998"/>
                      <a:pt x="33484" y="9140"/>
                    </a:cubicBezTo>
                    <a:cubicBezTo>
                      <a:pt x="25950" y="5645"/>
                      <a:pt x="15910" y="-1185"/>
                      <a:pt x="7195" y="177"/>
                    </a:cubicBezTo>
                    <a:cubicBezTo>
                      <a:pt x="6081" y="349"/>
                      <a:pt x="5366" y="787"/>
                      <a:pt x="4547" y="1301"/>
                    </a:cubicBezTo>
                    <a:cubicBezTo>
                      <a:pt x="-330" y="4387"/>
                      <a:pt x="-2225" y="11960"/>
                      <a:pt x="3652" y="15417"/>
                    </a:cubicBezTo>
                    <a:cubicBezTo>
                      <a:pt x="8043" y="49269"/>
                      <a:pt x="19854" y="82549"/>
                      <a:pt x="39208" y="110753"/>
                    </a:cubicBezTo>
                    <a:cubicBezTo>
                      <a:pt x="55496" y="134489"/>
                      <a:pt x="88148" y="179590"/>
                      <a:pt x="122200" y="159816"/>
                    </a:cubicBezTo>
                    <a:cubicBezTo>
                      <a:pt x="138507" y="150339"/>
                      <a:pt x="139602" y="130032"/>
                      <a:pt x="137211" y="113401"/>
                    </a:cubicBezTo>
                    <a:cubicBezTo>
                      <a:pt x="134897" y="97237"/>
                      <a:pt x="128763" y="81521"/>
                      <a:pt x="119685" y="67929"/>
                    </a:cubicBezTo>
                    <a:close/>
                    <a:moveTo>
                      <a:pt x="118190" y="128622"/>
                    </a:moveTo>
                    <a:cubicBezTo>
                      <a:pt x="118037" y="134556"/>
                      <a:pt x="116685" y="141376"/>
                      <a:pt x="110675" y="144014"/>
                    </a:cubicBezTo>
                    <a:cubicBezTo>
                      <a:pt x="103807" y="147024"/>
                      <a:pt x="95711" y="143967"/>
                      <a:pt x="89843" y="140280"/>
                    </a:cubicBezTo>
                    <a:cubicBezTo>
                      <a:pt x="76785" y="132070"/>
                      <a:pt x="65840" y="118268"/>
                      <a:pt x="56954" y="105857"/>
                    </a:cubicBezTo>
                    <a:cubicBezTo>
                      <a:pt x="39056" y="80863"/>
                      <a:pt x="25778" y="53260"/>
                      <a:pt x="18244" y="23656"/>
                    </a:cubicBezTo>
                    <a:cubicBezTo>
                      <a:pt x="25445" y="27162"/>
                      <a:pt x="32674" y="30600"/>
                      <a:pt x="39894" y="34058"/>
                    </a:cubicBezTo>
                    <a:cubicBezTo>
                      <a:pt x="54144" y="40887"/>
                      <a:pt x="69631" y="46955"/>
                      <a:pt x="82080" y="56870"/>
                    </a:cubicBezTo>
                    <a:cubicBezTo>
                      <a:pt x="103331" y="73805"/>
                      <a:pt x="118895" y="100923"/>
                      <a:pt x="118190" y="1286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5" name="组合 214"/>
            <p:cNvGrpSpPr/>
            <p:nvPr>
              <p:custDataLst>
                <p:tags r:id="rId75"/>
              </p:custDataLst>
            </p:nvPr>
          </p:nvGrpSpPr>
          <p:grpSpPr>
            <a:xfrm rot="6121631" flipH="1">
              <a:off x="1567011" y="3605056"/>
              <a:ext cx="260616" cy="196718"/>
              <a:chOff x="10714647" y="6099308"/>
              <a:chExt cx="146643" cy="110689"/>
            </a:xfrm>
          </p:grpSpPr>
          <p:sp>
            <p:nvSpPr>
              <p:cNvPr id="216" name="任意多边形: 形状 215"/>
              <p:cNvSpPr/>
              <p:nvPr>
                <p:custDataLst>
                  <p:tags r:id="rId76"/>
                </p:custDataLst>
              </p:nvPr>
            </p:nvSpPr>
            <p:spPr>
              <a:xfrm>
                <a:off x="10724778" y="6108968"/>
                <a:ext cx="122354" cy="90378"/>
              </a:xfrm>
              <a:custGeom>
                <a:gdLst>
                  <a:gd name="connsiteX0" fmla="*/ 121446 w 122354"/>
                  <a:gd name="connsiteY0" fmla="*/ 10096 h 90378"/>
                  <a:gd name="connsiteX1" fmla="*/ 114693 w 122354"/>
                  <a:gd name="connsiteY1" fmla="*/ 56 h 90378"/>
                  <a:gd name="connsiteX2" fmla="*/ 18033 w 122354"/>
                  <a:gd name="connsiteY2" fmla="*/ 41804 h 90378"/>
                  <a:gd name="connsiteX3" fmla="*/ 2517 w 122354"/>
                  <a:gd name="connsiteY3" fmla="*/ 59730 h 90378"/>
                  <a:gd name="connsiteX4" fmla="*/ 3650 w 122354"/>
                  <a:gd name="connsiteY4" fmla="*/ 82267 h 90378"/>
                  <a:gd name="connsiteX5" fmla="*/ 25320 w 122354"/>
                  <a:gd name="connsiteY5" fmla="*/ 90372 h 90378"/>
                  <a:gd name="connsiteX6" fmla="*/ 100062 w 122354"/>
                  <a:gd name="connsiteY6" fmla="*/ 47415 h 90378"/>
                  <a:gd name="connsiteX7" fmla="*/ 121446 w 122354"/>
                  <a:gd name="connsiteY7" fmla="*/ 10096 h 903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2354" h="90378">
                    <a:moveTo>
                      <a:pt x="121446" y="10096"/>
                    </a:moveTo>
                    <a:cubicBezTo>
                      <a:pt x="124227" y="5247"/>
                      <a:pt x="120236" y="-639"/>
                      <a:pt x="114693" y="56"/>
                    </a:cubicBezTo>
                    <a:cubicBezTo>
                      <a:pt x="79650" y="4447"/>
                      <a:pt x="45656" y="19059"/>
                      <a:pt x="18033" y="41804"/>
                    </a:cubicBezTo>
                    <a:cubicBezTo>
                      <a:pt x="11890" y="46862"/>
                      <a:pt x="5908" y="52510"/>
                      <a:pt x="2517" y="59730"/>
                    </a:cubicBezTo>
                    <a:cubicBezTo>
                      <a:pt x="-874" y="66950"/>
                      <a:pt x="-1160" y="76104"/>
                      <a:pt x="3650" y="82267"/>
                    </a:cubicBezTo>
                    <a:cubicBezTo>
                      <a:pt x="8565" y="88572"/>
                      <a:pt x="17309" y="90268"/>
                      <a:pt x="25320" y="90372"/>
                    </a:cubicBezTo>
                    <a:cubicBezTo>
                      <a:pt x="55095" y="90744"/>
                      <a:pt x="84832" y="73646"/>
                      <a:pt x="100062" y="47415"/>
                    </a:cubicBezTo>
                    <a:lnTo>
                      <a:pt x="121446" y="10096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任意多边形: 形状 216"/>
              <p:cNvSpPr/>
              <p:nvPr>
                <p:custDataLst>
                  <p:tags r:id="rId77"/>
                </p:custDataLst>
              </p:nvPr>
            </p:nvSpPr>
            <p:spPr>
              <a:xfrm>
                <a:off x="10714647" y="6099308"/>
                <a:ext cx="146643" cy="110689"/>
              </a:xfrm>
              <a:custGeom>
                <a:gdLst>
                  <a:gd name="connsiteX0" fmla="*/ 123947 w 146643"/>
                  <a:gd name="connsiteY0" fmla="*/ 53408 h 110689"/>
                  <a:gd name="connsiteX1" fmla="*/ 138140 w 146643"/>
                  <a:gd name="connsiteY1" fmla="*/ 28176 h 110689"/>
                  <a:gd name="connsiteX2" fmla="*/ 144016 w 146643"/>
                  <a:gd name="connsiteY2" fmla="*/ 17508 h 110689"/>
                  <a:gd name="connsiteX3" fmla="*/ 145979 w 146643"/>
                  <a:gd name="connsiteY3" fmla="*/ 12384 h 110689"/>
                  <a:gd name="connsiteX4" fmla="*/ 146579 w 146643"/>
                  <a:gd name="connsiteY4" fmla="*/ 9631 h 110689"/>
                  <a:gd name="connsiteX5" fmla="*/ 133339 w 146643"/>
                  <a:gd name="connsiteY5" fmla="*/ 1192 h 110689"/>
                  <a:gd name="connsiteX6" fmla="*/ 129348 w 146643"/>
                  <a:gd name="connsiteY6" fmla="*/ 2621 h 110689"/>
                  <a:gd name="connsiteX7" fmla="*/ 49519 w 146643"/>
                  <a:gd name="connsiteY7" fmla="*/ 26138 h 110689"/>
                  <a:gd name="connsiteX8" fmla="*/ 4790 w 146643"/>
                  <a:gd name="connsiteY8" fmla="*/ 95966 h 110689"/>
                  <a:gd name="connsiteX9" fmla="*/ 82514 w 146643"/>
                  <a:gd name="connsiteY9" fmla="*/ 97890 h 110689"/>
                  <a:gd name="connsiteX10" fmla="*/ 123947 w 146643"/>
                  <a:gd name="connsiteY10" fmla="*/ 53408 h 110689"/>
                  <a:gd name="connsiteX11" fmla="*/ 33441 w 146643"/>
                  <a:gd name="connsiteY11" fmla="*/ 89908 h 110689"/>
                  <a:gd name="connsiteX12" fmla="*/ 20992 w 146643"/>
                  <a:gd name="connsiteY12" fmla="*/ 85269 h 110689"/>
                  <a:gd name="connsiteX13" fmla="*/ 22992 w 146643"/>
                  <a:gd name="connsiteY13" fmla="*/ 69924 h 110689"/>
                  <a:gd name="connsiteX14" fmla="*/ 54148 w 146643"/>
                  <a:gd name="connsiteY14" fmla="*/ 43607 h 110689"/>
                  <a:gd name="connsiteX15" fmla="*/ 118175 w 146643"/>
                  <a:gd name="connsiteY15" fmla="*/ 17679 h 110689"/>
                  <a:gd name="connsiteX16" fmla="*/ 120128 w 146643"/>
                  <a:gd name="connsiteY16" fmla="*/ 20918 h 110689"/>
                  <a:gd name="connsiteX17" fmla="*/ 94153 w 146643"/>
                  <a:gd name="connsiteY17" fmla="*/ 62104 h 110689"/>
                  <a:gd name="connsiteX18" fmla="*/ 33441 w 146643"/>
                  <a:gd name="connsiteY18" fmla="*/ 89908 h 1106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46643" h="110688">
                    <a:moveTo>
                      <a:pt x="123947" y="53408"/>
                    </a:moveTo>
                    <a:cubicBezTo>
                      <a:pt x="128681" y="44997"/>
                      <a:pt x="133415" y="36587"/>
                      <a:pt x="138140" y="28176"/>
                    </a:cubicBezTo>
                    <a:cubicBezTo>
                      <a:pt x="140121" y="24642"/>
                      <a:pt x="142188" y="21118"/>
                      <a:pt x="144016" y="17508"/>
                    </a:cubicBezTo>
                    <a:cubicBezTo>
                      <a:pt x="144864" y="15832"/>
                      <a:pt x="145550" y="14203"/>
                      <a:pt x="145979" y="12384"/>
                    </a:cubicBezTo>
                    <a:cubicBezTo>
                      <a:pt x="146045" y="12107"/>
                      <a:pt x="146522" y="10021"/>
                      <a:pt x="146579" y="9631"/>
                    </a:cubicBezTo>
                    <a:cubicBezTo>
                      <a:pt x="147474" y="2782"/>
                      <a:pt x="138949" y="-2447"/>
                      <a:pt x="133339" y="1192"/>
                    </a:cubicBezTo>
                    <a:cubicBezTo>
                      <a:pt x="131634" y="2297"/>
                      <a:pt x="129357" y="2621"/>
                      <a:pt x="129348" y="2621"/>
                    </a:cubicBezTo>
                    <a:cubicBezTo>
                      <a:pt x="100773" y="3945"/>
                      <a:pt x="74332" y="11831"/>
                      <a:pt x="49519" y="26138"/>
                    </a:cubicBezTo>
                    <a:cubicBezTo>
                      <a:pt x="27888" y="38606"/>
                      <a:pt x="-14184" y="65619"/>
                      <a:pt x="4790" y="95966"/>
                    </a:cubicBezTo>
                    <a:cubicBezTo>
                      <a:pt x="20306" y="120788"/>
                      <a:pt x="62206" y="109139"/>
                      <a:pt x="82514" y="97890"/>
                    </a:cubicBezTo>
                    <a:cubicBezTo>
                      <a:pt x="101316" y="87460"/>
                      <a:pt x="113641" y="71724"/>
                      <a:pt x="123947" y="53408"/>
                    </a:cubicBezTo>
                    <a:close/>
                    <a:moveTo>
                      <a:pt x="33441" y="89908"/>
                    </a:moveTo>
                    <a:cubicBezTo>
                      <a:pt x="29231" y="89717"/>
                      <a:pt x="23563" y="89108"/>
                      <a:pt x="20992" y="85269"/>
                    </a:cubicBezTo>
                    <a:cubicBezTo>
                      <a:pt x="17915" y="80678"/>
                      <a:pt x="20372" y="74058"/>
                      <a:pt x="22992" y="69924"/>
                    </a:cubicBezTo>
                    <a:cubicBezTo>
                      <a:pt x="30040" y="58809"/>
                      <a:pt x="43128" y="50341"/>
                      <a:pt x="54148" y="43607"/>
                    </a:cubicBezTo>
                    <a:cubicBezTo>
                      <a:pt x="73998" y="31491"/>
                      <a:pt x="95544" y="22528"/>
                      <a:pt x="118175" y="17679"/>
                    </a:cubicBezTo>
                    <a:cubicBezTo>
                      <a:pt x="121175" y="17041"/>
                      <a:pt x="121957" y="18451"/>
                      <a:pt x="120128" y="20918"/>
                    </a:cubicBezTo>
                    <a:cubicBezTo>
                      <a:pt x="111108" y="33081"/>
                      <a:pt x="104754" y="49865"/>
                      <a:pt x="94153" y="62104"/>
                    </a:cubicBezTo>
                    <a:cubicBezTo>
                      <a:pt x="79113" y="79487"/>
                      <a:pt x="56768" y="90984"/>
                      <a:pt x="33441" y="8990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8" name="组合 217"/>
            <p:cNvGrpSpPr/>
            <p:nvPr>
              <p:custDataLst>
                <p:tags r:id="rId78"/>
              </p:custDataLst>
            </p:nvPr>
          </p:nvGrpSpPr>
          <p:grpSpPr>
            <a:xfrm rot="4039992" flipH="1">
              <a:off x="1466489" y="4729153"/>
              <a:ext cx="422768" cy="371000"/>
              <a:chOff x="11509093" y="5875789"/>
              <a:chExt cx="136604" cy="119877"/>
            </a:xfrm>
          </p:grpSpPr>
          <p:sp>
            <p:nvSpPr>
              <p:cNvPr id="219" name="任意多边形: 形状 218"/>
              <p:cNvSpPr/>
              <p:nvPr>
                <p:custDataLst>
                  <p:tags r:id="rId79"/>
                </p:custDataLst>
              </p:nvPr>
            </p:nvSpPr>
            <p:spPr>
              <a:xfrm>
                <a:off x="11516702" y="5881990"/>
                <a:ext cx="119430" cy="77289"/>
              </a:xfrm>
              <a:custGeom>
                <a:gdLst>
                  <a:gd name="connsiteX0" fmla="*/ 118865 w 119430"/>
                  <a:gd name="connsiteY0" fmla="*/ 5249 h 77289"/>
                  <a:gd name="connsiteX1" fmla="*/ 116007 w 119430"/>
                  <a:gd name="connsiteY1" fmla="*/ 0 h 77289"/>
                  <a:gd name="connsiteX2" fmla="*/ 18281 w 119430"/>
                  <a:gd name="connsiteY2" fmla="*/ 31900 h 77289"/>
                  <a:gd name="connsiteX3" fmla="*/ 1002 w 119430"/>
                  <a:gd name="connsiteY3" fmla="*/ 51978 h 77289"/>
                  <a:gd name="connsiteX4" fmla="*/ 412 w 119430"/>
                  <a:gd name="connsiteY4" fmla="*/ 62103 h 77289"/>
                  <a:gd name="connsiteX5" fmla="*/ 22700 w 119430"/>
                  <a:gd name="connsiteY5" fmla="*/ 77019 h 77289"/>
                  <a:gd name="connsiteX6" fmla="*/ 94157 w 119430"/>
                  <a:gd name="connsiteY6" fmla="*/ 42701 h 77289"/>
                  <a:gd name="connsiteX7" fmla="*/ 118865 w 119430"/>
                  <a:gd name="connsiteY7" fmla="*/ 5249 h 772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19430" h="77289">
                    <a:moveTo>
                      <a:pt x="118865" y="5249"/>
                    </a:moveTo>
                    <a:cubicBezTo>
                      <a:pt x="120360" y="2991"/>
                      <a:pt x="118712" y="-38"/>
                      <a:pt x="116007" y="0"/>
                    </a:cubicBezTo>
                    <a:cubicBezTo>
                      <a:pt x="81222" y="496"/>
                      <a:pt x="46646" y="11745"/>
                      <a:pt x="18281" y="31900"/>
                    </a:cubicBezTo>
                    <a:cubicBezTo>
                      <a:pt x="10975" y="37091"/>
                      <a:pt x="3841" y="43120"/>
                      <a:pt x="1002" y="51978"/>
                    </a:cubicBezTo>
                    <a:cubicBezTo>
                      <a:pt x="-45" y="55245"/>
                      <a:pt x="-322" y="58751"/>
                      <a:pt x="412" y="62103"/>
                    </a:cubicBezTo>
                    <a:cubicBezTo>
                      <a:pt x="2784" y="72914"/>
                      <a:pt x="13232" y="76200"/>
                      <a:pt x="22700" y="77019"/>
                    </a:cubicBezTo>
                    <a:cubicBezTo>
                      <a:pt x="50323" y="79410"/>
                      <a:pt x="78755" y="65751"/>
                      <a:pt x="94157" y="42701"/>
                    </a:cubicBezTo>
                    <a:lnTo>
                      <a:pt x="118865" y="5249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任意多边形: 形状 219"/>
              <p:cNvSpPr/>
              <p:nvPr>
                <p:custDataLst>
                  <p:tags r:id="rId80"/>
                </p:custDataLst>
              </p:nvPr>
            </p:nvSpPr>
            <p:spPr>
              <a:xfrm>
                <a:off x="11577622" y="5918147"/>
                <a:ext cx="59317" cy="71361"/>
              </a:xfrm>
              <a:custGeom>
                <a:gdLst>
                  <a:gd name="connsiteX0" fmla="*/ 51962 w 59317"/>
                  <a:gd name="connsiteY0" fmla="*/ 1743 h 71361"/>
                  <a:gd name="connsiteX1" fmla="*/ 48105 w 59317"/>
                  <a:gd name="connsiteY1" fmla="*/ 476 h 71361"/>
                  <a:gd name="connsiteX2" fmla="*/ 1509 w 59317"/>
                  <a:gd name="connsiteY2" fmla="*/ 55645 h 71361"/>
                  <a:gd name="connsiteX3" fmla="*/ 861 w 59317"/>
                  <a:gd name="connsiteY3" fmla="*/ 66484 h 71361"/>
                  <a:gd name="connsiteX4" fmla="*/ 13624 w 59317"/>
                  <a:gd name="connsiteY4" fmla="*/ 71257 h 71361"/>
                  <a:gd name="connsiteX5" fmla="*/ 32208 w 59317"/>
                  <a:gd name="connsiteY5" fmla="*/ 63846 h 71361"/>
                  <a:gd name="connsiteX6" fmla="*/ 58487 w 59317"/>
                  <a:gd name="connsiteY6" fmla="*/ 21736 h 71361"/>
                  <a:gd name="connsiteX7" fmla="*/ 51962 w 59317"/>
                  <a:gd name="connsiteY7" fmla="*/ 1743 h 713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9317" h="71361">
                    <a:moveTo>
                      <a:pt x="51962" y="1743"/>
                    </a:moveTo>
                    <a:cubicBezTo>
                      <a:pt x="51439" y="124"/>
                      <a:pt x="49486" y="-524"/>
                      <a:pt x="48105" y="476"/>
                    </a:cubicBezTo>
                    <a:cubicBezTo>
                      <a:pt x="24597" y="17507"/>
                      <a:pt x="8052" y="37062"/>
                      <a:pt x="1509" y="55645"/>
                    </a:cubicBezTo>
                    <a:cubicBezTo>
                      <a:pt x="165" y="59465"/>
                      <a:pt x="-758" y="63351"/>
                      <a:pt x="861" y="66484"/>
                    </a:cubicBezTo>
                    <a:cubicBezTo>
                      <a:pt x="2480" y="69618"/>
                      <a:pt x="7176" y="71885"/>
                      <a:pt x="13624" y="71257"/>
                    </a:cubicBezTo>
                    <a:cubicBezTo>
                      <a:pt x="20225" y="70618"/>
                      <a:pt x="26883" y="67266"/>
                      <a:pt x="32208" y="63846"/>
                    </a:cubicBezTo>
                    <a:cubicBezTo>
                      <a:pt x="51991" y="51159"/>
                      <a:pt x="62449" y="34395"/>
                      <a:pt x="58487" y="21736"/>
                    </a:cubicBezTo>
                    <a:lnTo>
                      <a:pt x="51962" y="1743"/>
                    </a:lnTo>
                    <a:close/>
                  </a:path>
                </a:pathLst>
              </a:custGeom>
              <a:solidFill>
                <a:srgbClr val="DA44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任意多边形: 形状 220"/>
              <p:cNvSpPr/>
              <p:nvPr>
                <p:custDataLst>
                  <p:tags r:id="rId81"/>
                </p:custDataLst>
              </p:nvPr>
            </p:nvSpPr>
            <p:spPr>
              <a:xfrm>
                <a:off x="11509093" y="5875789"/>
                <a:ext cx="136604" cy="119877"/>
              </a:xfrm>
              <a:custGeom>
                <a:gdLst>
                  <a:gd name="connsiteX0" fmla="*/ 125521 w 136604"/>
                  <a:gd name="connsiteY0" fmla="*/ 1572 h 119877"/>
                  <a:gd name="connsiteX1" fmla="*/ 118492 w 136604"/>
                  <a:gd name="connsiteY1" fmla="*/ 1514 h 119877"/>
                  <a:gd name="connsiteX2" fmla="*/ 44702 w 136604"/>
                  <a:gd name="connsiteY2" fmla="*/ 19164 h 119877"/>
                  <a:gd name="connsiteX3" fmla="*/ 3725 w 136604"/>
                  <a:gd name="connsiteY3" fmla="*/ 77019 h 119877"/>
                  <a:gd name="connsiteX4" fmla="*/ 70324 w 136604"/>
                  <a:gd name="connsiteY4" fmla="*/ 84058 h 119877"/>
                  <a:gd name="connsiteX5" fmla="*/ 68057 w 136604"/>
                  <a:gd name="connsiteY5" fmla="*/ 88316 h 119877"/>
                  <a:gd name="connsiteX6" fmla="*/ 66942 w 136604"/>
                  <a:gd name="connsiteY6" fmla="*/ 115224 h 119877"/>
                  <a:gd name="connsiteX7" fmla="*/ 96298 w 136604"/>
                  <a:gd name="connsiteY7" fmla="*/ 115881 h 119877"/>
                  <a:gd name="connsiteX8" fmla="*/ 134237 w 136604"/>
                  <a:gd name="connsiteY8" fmla="*/ 69742 h 119877"/>
                  <a:gd name="connsiteX9" fmla="*/ 130131 w 136604"/>
                  <a:gd name="connsiteY9" fmla="*/ 53464 h 119877"/>
                  <a:gd name="connsiteX10" fmla="*/ 126693 w 136604"/>
                  <a:gd name="connsiteY10" fmla="*/ 43358 h 119877"/>
                  <a:gd name="connsiteX11" fmla="*/ 123549 w 136604"/>
                  <a:gd name="connsiteY11" fmla="*/ 37386 h 119877"/>
                  <a:gd name="connsiteX12" fmla="*/ 119492 w 136604"/>
                  <a:gd name="connsiteY12" fmla="*/ 35652 h 119877"/>
                  <a:gd name="connsiteX13" fmla="*/ 127607 w 136604"/>
                  <a:gd name="connsiteY13" fmla="*/ 23174 h 119877"/>
                  <a:gd name="connsiteX14" fmla="*/ 133884 w 136604"/>
                  <a:gd name="connsiteY14" fmla="*/ 13373 h 119877"/>
                  <a:gd name="connsiteX15" fmla="*/ 135703 w 136604"/>
                  <a:gd name="connsiteY15" fmla="*/ 9277 h 119877"/>
                  <a:gd name="connsiteX16" fmla="*/ 135799 w 136604"/>
                  <a:gd name="connsiteY16" fmla="*/ 9011 h 119877"/>
                  <a:gd name="connsiteX17" fmla="*/ 136580 w 136604"/>
                  <a:gd name="connsiteY17" fmla="*/ 6630 h 119877"/>
                  <a:gd name="connsiteX18" fmla="*/ 136589 w 136604"/>
                  <a:gd name="connsiteY18" fmla="*/ 6553 h 119877"/>
                  <a:gd name="connsiteX19" fmla="*/ 125521 w 136604"/>
                  <a:gd name="connsiteY19" fmla="*/ 1572 h 119877"/>
                  <a:gd name="connsiteX20" fmla="*/ 30309 w 136604"/>
                  <a:gd name="connsiteY20" fmla="*/ 75647 h 119877"/>
                  <a:gd name="connsiteX21" fmla="*/ 17022 w 136604"/>
                  <a:gd name="connsiteY21" fmla="*/ 70647 h 119877"/>
                  <a:gd name="connsiteX22" fmla="*/ 19232 w 136604"/>
                  <a:gd name="connsiteY22" fmla="*/ 53035 h 119877"/>
                  <a:gd name="connsiteX23" fmla="*/ 48007 w 136604"/>
                  <a:gd name="connsiteY23" fmla="*/ 32109 h 119877"/>
                  <a:gd name="connsiteX24" fmla="*/ 117720 w 136604"/>
                  <a:gd name="connsiteY24" fmla="*/ 11382 h 119877"/>
                  <a:gd name="connsiteX25" fmla="*/ 107814 w 136604"/>
                  <a:gd name="connsiteY25" fmla="*/ 26127 h 119877"/>
                  <a:gd name="connsiteX26" fmla="*/ 88326 w 136604"/>
                  <a:gd name="connsiteY26" fmla="*/ 53369 h 119877"/>
                  <a:gd name="connsiteX27" fmla="*/ 30309 w 136604"/>
                  <a:gd name="connsiteY27" fmla="*/ 75647 h 119877"/>
                  <a:gd name="connsiteX28" fmla="*/ 102861 w 136604"/>
                  <a:gd name="connsiteY28" fmla="*/ 96964 h 119877"/>
                  <a:gd name="connsiteX29" fmla="*/ 75477 w 136604"/>
                  <a:gd name="connsiteY29" fmla="*/ 106709 h 119877"/>
                  <a:gd name="connsiteX30" fmla="*/ 82916 w 136604"/>
                  <a:gd name="connsiteY30" fmla="*/ 84411 h 119877"/>
                  <a:gd name="connsiteX31" fmla="*/ 115501 w 136604"/>
                  <a:gd name="connsiteY31" fmla="*/ 48825 h 119877"/>
                  <a:gd name="connsiteX32" fmla="*/ 116787 w 136604"/>
                  <a:gd name="connsiteY32" fmla="*/ 52787 h 119877"/>
                  <a:gd name="connsiteX33" fmla="*/ 120635 w 136604"/>
                  <a:gd name="connsiteY33" fmla="*/ 64922 h 119877"/>
                  <a:gd name="connsiteX34" fmla="*/ 102861 w 136604"/>
                  <a:gd name="connsiteY34" fmla="*/ 96964 h 1198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136604" h="119877">
                    <a:moveTo>
                      <a:pt x="125521" y="1572"/>
                    </a:moveTo>
                    <a:cubicBezTo>
                      <a:pt x="125426" y="1572"/>
                      <a:pt x="120673" y="1486"/>
                      <a:pt x="118492" y="1514"/>
                    </a:cubicBezTo>
                    <a:cubicBezTo>
                      <a:pt x="92984" y="1819"/>
                      <a:pt x="67542" y="7677"/>
                      <a:pt x="44702" y="19164"/>
                    </a:cubicBezTo>
                    <a:cubicBezTo>
                      <a:pt x="25652" y="28746"/>
                      <a:pt x="-11934" y="50073"/>
                      <a:pt x="3725" y="77019"/>
                    </a:cubicBezTo>
                    <a:cubicBezTo>
                      <a:pt x="16060" y="98260"/>
                      <a:pt x="50655" y="92164"/>
                      <a:pt x="70324" y="84058"/>
                    </a:cubicBezTo>
                    <a:cubicBezTo>
                      <a:pt x="69533" y="85458"/>
                      <a:pt x="68781" y="86868"/>
                      <a:pt x="68057" y="88316"/>
                    </a:cubicBezTo>
                    <a:cubicBezTo>
                      <a:pt x="64037" y="96383"/>
                      <a:pt x="59065" y="107833"/>
                      <a:pt x="66942" y="115224"/>
                    </a:cubicBezTo>
                    <a:cubicBezTo>
                      <a:pt x="74848" y="122644"/>
                      <a:pt x="87535" y="119901"/>
                      <a:pt x="96298" y="115881"/>
                    </a:cubicBezTo>
                    <a:cubicBezTo>
                      <a:pt x="113320" y="108061"/>
                      <a:pt x="134389" y="90335"/>
                      <a:pt x="134237" y="69742"/>
                    </a:cubicBezTo>
                    <a:cubicBezTo>
                      <a:pt x="134198" y="64065"/>
                      <a:pt x="131903" y="58750"/>
                      <a:pt x="130131" y="53464"/>
                    </a:cubicBezTo>
                    <a:cubicBezTo>
                      <a:pt x="128998" y="50092"/>
                      <a:pt x="127912" y="46701"/>
                      <a:pt x="126693" y="43358"/>
                    </a:cubicBezTo>
                    <a:cubicBezTo>
                      <a:pt x="126188" y="41977"/>
                      <a:pt x="124026" y="37919"/>
                      <a:pt x="123549" y="37386"/>
                    </a:cubicBezTo>
                    <a:cubicBezTo>
                      <a:pt x="122483" y="36186"/>
                      <a:pt x="120987" y="35652"/>
                      <a:pt x="119492" y="35652"/>
                    </a:cubicBezTo>
                    <a:cubicBezTo>
                      <a:pt x="122197" y="31490"/>
                      <a:pt x="124902" y="27337"/>
                      <a:pt x="127607" y="23174"/>
                    </a:cubicBezTo>
                    <a:cubicBezTo>
                      <a:pt x="129712" y="19945"/>
                      <a:pt x="131998" y="16745"/>
                      <a:pt x="133884" y="13373"/>
                    </a:cubicBezTo>
                    <a:cubicBezTo>
                      <a:pt x="134627" y="12040"/>
                      <a:pt x="135180" y="10706"/>
                      <a:pt x="135703" y="9277"/>
                    </a:cubicBezTo>
                    <a:cubicBezTo>
                      <a:pt x="135732" y="9192"/>
                      <a:pt x="135761" y="9096"/>
                      <a:pt x="135799" y="9011"/>
                    </a:cubicBezTo>
                    <a:cubicBezTo>
                      <a:pt x="136256" y="8201"/>
                      <a:pt x="136504" y="7401"/>
                      <a:pt x="136580" y="6630"/>
                    </a:cubicBezTo>
                    <a:cubicBezTo>
                      <a:pt x="136589" y="6582"/>
                      <a:pt x="136589" y="6553"/>
                      <a:pt x="136589" y="6553"/>
                    </a:cubicBezTo>
                    <a:cubicBezTo>
                      <a:pt x="136980" y="1448"/>
                      <a:pt x="129788" y="-2238"/>
                      <a:pt x="125521" y="1572"/>
                    </a:cubicBezTo>
                    <a:close/>
                    <a:moveTo>
                      <a:pt x="30309" y="75647"/>
                    </a:moveTo>
                    <a:cubicBezTo>
                      <a:pt x="25880" y="75190"/>
                      <a:pt x="20079" y="74276"/>
                      <a:pt x="17022" y="70647"/>
                    </a:cubicBezTo>
                    <a:cubicBezTo>
                      <a:pt x="12659" y="65465"/>
                      <a:pt x="15612" y="57712"/>
                      <a:pt x="19232" y="53035"/>
                    </a:cubicBezTo>
                    <a:cubicBezTo>
                      <a:pt x="26290" y="43939"/>
                      <a:pt x="38005" y="37405"/>
                      <a:pt x="48007" y="32109"/>
                    </a:cubicBezTo>
                    <a:cubicBezTo>
                      <a:pt x="69705" y="20603"/>
                      <a:pt x="93365" y="13545"/>
                      <a:pt x="117720" y="11382"/>
                    </a:cubicBezTo>
                    <a:cubicBezTo>
                      <a:pt x="114396" y="16278"/>
                      <a:pt x="111110" y="21212"/>
                      <a:pt x="107814" y="26127"/>
                    </a:cubicBezTo>
                    <a:cubicBezTo>
                      <a:pt x="101699" y="35271"/>
                      <a:pt x="96013" y="45406"/>
                      <a:pt x="88326" y="53369"/>
                    </a:cubicBezTo>
                    <a:cubicBezTo>
                      <a:pt x="73543" y="68685"/>
                      <a:pt x="51741" y="77848"/>
                      <a:pt x="30309" y="75647"/>
                    </a:cubicBezTo>
                    <a:close/>
                    <a:moveTo>
                      <a:pt x="102861" y="96964"/>
                    </a:moveTo>
                    <a:cubicBezTo>
                      <a:pt x="97718" y="100898"/>
                      <a:pt x="82240" y="112290"/>
                      <a:pt x="75477" y="106709"/>
                    </a:cubicBezTo>
                    <a:cubicBezTo>
                      <a:pt x="71048" y="103051"/>
                      <a:pt x="80592" y="88040"/>
                      <a:pt x="82916" y="84411"/>
                    </a:cubicBezTo>
                    <a:cubicBezTo>
                      <a:pt x="91641" y="70799"/>
                      <a:pt x="103109" y="59169"/>
                      <a:pt x="115501" y="48825"/>
                    </a:cubicBezTo>
                    <a:cubicBezTo>
                      <a:pt x="115920" y="50149"/>
                      <a:pt x="116377" y="51473"/>
                      <a:pt x="116787" y="52787"/>
                    </a:cubicBezTo>
                    <a:cubicBezTo>
                      <a:pt x="118063" y="56826"/>
                      <a:pt x="119482" y="60846"/>
                      <a:pt x="120635" y="64922"/>
                    </a:cubicBezTo>
                    <a:cubicBezTo>
                      <a:pt x="124283" y="77810"/>
                      <a:pt x="112148" y="89849"/>
                      <a:pt x="102861" y="9696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2" name="组合 21" title=""/>
          <p:cNvGrpSpPr/>
          <p:nvPr>
            <p:custDataLst>
              <p:tags r:id="rId82"/>
            </p:custDataLst>
          </p:nvPr>
        </p:nvGrpSpPr>
        <p:grpSpPr>
          <a:xfrm>
            <a:off x="4928870" y="4824730"/>
            <a:ext cx="2049780" cy="1633855"/>
            <a:chOff x="5097371" y="4824876"/>
            <a:chExt cx="1579018" cy="1339928"/>
          </a:xfrm>
        </p:grpSpPr>
        <p:sp>
          <p:nvSpPr>
            <p:cNvPr id="228" name="矩形 227"/>
            <p:cNvSpPr/>
            <p:nvPr>
              <p:custDataLst>
                <p:tags r:id="rId83"/>
              </p:custDataLst>
            </p:nvPr>
          </p:nvSpPr>
          <p:spPr>
            <a:xfrm>
              <a:off x="5097371" y="4824876"/>
              <a:ext cx="1579018" cy="1090149"/>
            </a:xfrm>
            <a:custGeom>
              <a:gdLst>
                <a:gd name="connsiteX0" fmla="*/ 0 w 1579018"/>
                <a:gd name="connsiteY0" fmla="*/ 0 h 1090149"/>
                <a:gd name="connsiteX1" fmla="*/ 510549 w 1579018"/>
                <a:gd name="connsiteY1" fmla="*/ 0 h 1090149"/>
                <a:gd name="connsiteX2" fmla="*/ 1036888 w 1579018"/>
                <a:gd name="connsiteY2" fmla="*/ 0 h 1090149"/>
                <a:gd name="connsiteX3" fmla="*/ 1579018 w 1579018"/>
                <a:gd name="connsiteY3" fmla="*/ 0 h 1090149"/>
                <a:gd name="connsiteX4" fmla="*/ 1579018 w 1579018"/>
                <a:gd name="connsiteY4" fmla="*/ 545075 h 1090149"/>
                <a:gd name="connsiteX5" fmla="*/ 1579018 w 1579018"/>
                <a:gd name="connsiteY5" fmla="*/ 1090149 h 1090149"/>
                <a:gd name="connsiteX6" fmla="*/ 1052679 w 1579018"/>
                <a:gd name="connsiteY6" fmla="*/ 1090149 h 1090149"/>
                <a:gd name="connsiteX7" fmla="*/ 557920 w 1579018"/>
                <a:gd name="connsiteY7" fmla="*/ 1090149 h 1090149"/>
                <a:gd name="connsiteX8" fmla="*/ 0 w 1579018"/>
                <a:gd name="connsiteY8" fmla="*/ 1090149 h 1090149"/>
                <a:gd name="connsiteX9" fmla="*/ 0 w 1579018"/>
                <a:gd name="connsiteY9" fmla="*/ 555976 h 1090149"/>
                <a:gd name="connsiteX10" fmla="*/ 0 w 1579018"/>
                <a:gd name="connsiteY10" fmla="*/ 0 h 10901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9018" h="1090149" fill="none" extrusionOk="0">
                  <a:moveTo>
                    <a:pt x="0" y="0"/>
                  </a:moveTo>
                  <a:cubicBezTo>
                    <a:pt x="187138" y="13847"/>
                    <a:pt x="369004" y="-23621"/>
                    <a:pt x="510549" y="0"/>
                  </a:cubicBezTo>
                  <a:cubicBezTo>
                    <a:pt x="652094" y="23621"/>
                    <a:pt x="844249" y="-1673"/>
                    <a:pt x="1036888" y="0"/>
                  </a:cubicBezTo>
                  <a:cubicBezTo>
                    <a:pt x="1229527" y="1673"/>
                    <a:pt x="1443114" y="-5866"/>
                    <a:pt x="1579018" y="0"/>
                  </a:cubicBezTo>
                  <a:cubicBezTo>
                    <a:pt x="1578025" y="117629"/>
                    <a:pt x="1602911" y="320758"/>
                    <a:pt x="1579018" y="545075"/>
                  </a:cubicBezTo>
                  <a:cubicBezTo>
                    <a:pt x="1555125" y="769392"/>
                    <a:pt x="1602515" y="890506"/>
                    <a:pt x="1579018" y="1090149"/>
                  </a:cubicBezTo>
                  <a:cubicBezTo>
                    <a:pt x="1449333" y="1080616"/>
                    <a:pt x="1163994" y="1086948"/>
                    <a:pt x="1052679" y="1090149"/>
                  </a:cubicBezTo>
                  <a:cubicBezTo>
                    <a:pt x="941364" y="1093350"/>
                    <a:pt x="755321" y="1076286"/>
                    <a:pt x="557920" y="1090149"/>
                  </a:cubicBezTo>
                  <a:cubicBezTo>
                    <a:pt x="360519" y="1104012"/>
                    <a:pt x="166326" y="1097583"/>
                    <a:pt x="0" y="1090149"/>
                  </a:cubicBezTo>
                  <a:cubicBezTo>
                    <a:pt x="-18130" y="834786"/>
                    <a:pt x="1659" y="819048"/>
                    <a:pt x="0" y="555976"/>
                  </a:cubicBezTo>
                  <a:cubicBezTo>
                    <a:pt x="-1659" y="292904"/>
                    <a:pt x="-10585" y="274409"/>
                    <a:pt x="0" y="0"/>
                  </a:cubicBezTo>
                  <a:close/>
                </a:path>
                <a:path w="1579018" h="1090149" stroke="0" extrusionOk="0">
                  <a:moveTo>
                    <a:pt x="0" y="0"/>
                  </a:moveTo>
                  <a:cubicBezTo>
                    <a:pt x="162963" y="-12574"/>
                    <a:pt x="405666" y="-4722"/>
                    <a:pt x="510549" y="0"/>
                  </a:cubicBezTo>
                  <a:cubicBezTo>
                    <a:pt x="615432" y="4722"/>
                    <a:pt x="880959" y="-7513"/>
                    <a:pt x="989518" y="0"/>
                  </a:cubicBezTo>
                  <a:cubicBezTo>
                    <a:pt x="1098077" y="7513"/>
                    <a:pt x="1354263" y="446"/>
                    <a:pt x="1579018" y="0"/>
                  </a:cubicBezTo>
                  <a:cubicBezTo>
                    <a:pt x="1599374" y="244357"/>
                    <a:pt x="1566983" y="387557"/>
                    <a:pt x="1579018" y="534173"/>
                  </a:cubicBezTo>
                  <a:cubicBezTo>
                    <a:pt x="1591053" y="680789"/>
                    <a:pt x="1603809" y="930187"/>
                    <a:pt x="1579018" y="1090149"/>
                  </a:cubicBezTo>
                  <a:cubicBezTo>
                    <a:pt x="1410753" y="1087910"/>
                    <a:pt x="1316413" y="1102390"/>
                    <a:pt x="1084259" y="1090149"/>
                  </a:cubicBezTo>
                  <a:cubicBezTo>
                    <a:pt x="852105" y="1077908"/>
                    <a:pt x="814252" y="1069740"/>
                    <a:pt x="589500" y="1090149"/>
                  </a:cubicBezTo>
                  <a:cubicBezTo>
                    <a:pt x="364748" y="1110558"/>
                    <a:pt x="217942" y="1114755"/>
                    <a:pt x="0" y="1090149"/>
                  </a:cubicBezTo>
                  <a:cubicBezTo>
                    <a:pt x="-12069" y="979838"/>
                    <a:pt x="-6725" y="686257"/>
                    <a:pt x="0" y="577779"/>
                  </a:cubicBezTo>
                  <a:cubicBezTo>
                    <a:pt x="6725" y="469301"/>
                    <a:pt x="28651" y="27562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pic>
          <p:nvPicPr>
            <p:cNvPr id="226" name="图片 225"/>
            <p:cNvPicPr>
              <a:picLocks noChangeAspect="1" noChangeArrowheads="1"/>
            </p:cNvPicPr>
            <p:nvPr>
              <p:custDataLst>
                <p:tags r:id="rId84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0" t="33277" r="23136" b="28244"/>
            <a:stretch>
              <a:fillRect/>
            </a:stretch>
          </p:blipFill>
          <p:spPr bwMode="auto">
            <a:xfrm>
              <a:off x="5256402" y="4958733"/>
              <a:ext cx="1274703" cy="508989"/>
            </a:xfrm>
            <a:custGeom>
              <a:gdLst>
                <a:gd name="connsiteX0" fmla="*/ 1129206 w 4272256"/>
                <a:gd name="connsiteY0" fmla="*/ 3010 h 1705912"/>
                <a:gd name="connsiteX1" fmla="*/ 1432542 w 4272256"/>
                <a:gd name="connsiteY1" fmla="*/ 139391 h 1705912"/>
                <a:gd name="connsiteX2" fmla="*/ 1754530 w 4272256"/>
                <a:gd name="connsiteY2" fmla="*/ 838418 h 1705912"/>
                <a:gd name="connsiteX3" fmla="*/ 1683173 w 4272256"/>
                <a:gd name="connsiteY3" fmla="*/ 1196871 h 1705912"/>
                <a:gd name="connsiteX4" fmla="*/ 1594080 w 4272256"/>
                <a:gd name="connsiteY4" fmla="*/ 1362168 h 1705912"/>
                <a:gd name="connsiteX5" fmla="*/ 1183032 w 4272256"/>
                <a:gd name="connsiteY5" fmla="*/ 1668759 h 1705912"/>
                <a:gd name="connsiteX6" fmla="*/ 878232 w 4272256"/>
                <a:gd name="connsiteY6" fmla="*/ 1703078 h 1705912"/>
                <a:gd name="connsiteX7" fmla="*/ 425579 w 4272256"/>
                <a:gd name="connsiteY7" fmla="*/ 1618668 h 1705912"/>
                <a:gd name="connsiteX8" fmla="*/ 42273 w 4272256"/>
                <a:gd name="connsiteY8" fmla="*/ 736455 h 1705912"/>
                <a:gd name="connsiteX9" fmla="*/ 340099 w 4272256"/>
                <a:gd name="connsiteY9" fmla="*/ 350390 h 1705912"/>
                <a:gd name="connsiteX10" fmla="*/ 486149 w 4272256"/>
                <a:gd name="connsiteY10" fmla="*/ 285314 h 1705912"/>
                <a:gd name="connsiteX11" fmla="*/ 713132 w 4272256"/>
                <a:gd name="connsiteY11" fmla="*/ 256961 h 1705912"/>
                <a:gd name="connsiteX12" fmla="*/ 941732 w 4272256"/>
                <a:gd name="connsiteY12" fmla="*/ 274147 h 1705912"/>
                <a:gd name="connsiteX13" fmla="*/ 1316382 w 4272256"/>
                <a:gd name="connsiteY13" fmla="*/ 835663 h 1705912"/>
                <a:gd name="connsiteX14" fmla="*/ 1004153 w 4272256"/>
                <a:gd name="connsiteY14" fmla="*/ 1332664 h 1705912"/>
                <a:gd name="connsiteX15" fmla="*/ 586163 w 4272256"/>
                <a:gd name="connsiteY15" fmla="*/ 1235286 h 1705912"/>
                <a:gd name="connsiteX16" fmla="*/ 471769 w 4272256"/>
                <a:gd name="connsiteY16" fmla="*/ 973477 h 1705912"/>
                <a:gd name="connsiteX17" fmla="*/ 626776 w 4272256"/>
                <a:gd name="connsiteY17" fmla="*/ 815526 h 1705912"/>
                <a:gd name="connsiteX18" fmla="*/ 776548 w 4272256"/>
                <a:gd name="connsiteY18" fmla="*/ 952178 h 1705912"/>
                <a:gd name="connsiteX19" fmla="*/ 940971 w 4272256"/>
                <a:gd name="connsiteY19" fmla="*/ 1025467 h 1705912"/>
                <a:gd name="connsiteX20" fmla="*/ 979076 w 4272256"/>
                <a:gd name="connsiteY20" fmla="*/ 704322 h 1705912"/>
                <a:gd name="connsiteX21" fmla="*/ 821103 w 4272256"/>
                <a:gd name="connsiteY21" fmla="*/ 589379 h 1705912"/>
                <a:gd name="connsiteX22" fmla="*/ 423616 w 4272256"/>
                <a:gd name="connsiteY22" fmla="*/ 693671 h 1705912"/>
                <a:gd name="connsiteX23" fmla="*/ 344417 w 4272256"/>
                <a:gd name="connsiteY23" fmla="*/ 1082229 h 1705912"/>
                <a:gd name="connsiteX24" fmla="*/ 888253 w 4272256"/>
                <a:gd name="connsiteY24" fmla="*/ 1405626 h 1705912"/>
                <a:gd name="connsiteX25" fmla="*/ 1318052 w 4272256"/>
                <a:gd name="connsiteY25" fmla="*/ 1189726 h 1705912"/>
                <a:gd name="connsiteX26" fmla="*/ 1094518 w 4272256"/>
                <a:gd name="connsiteY26" fmla="*/ 305080 h 1705912"/>
                <a:gd name="connsiteX27" fmla="*/ 984159 w 4272256"/>
                <a:gd name="connsiteY27" fmla="*/ 172626 h 1705912"/>
                <a:gd name="connsiteX28" fmla="*/ 1069113 w 4272256"/>
                <a:gd name="connsiteY28" fmla="*/ 18523 h 1705912"/>
                <a:gd name="connsiteX29" fmla="*/ 1129206 w 4272256"/>
                <a:gd name="connsiteY29" fmla="*/ 3010 h 1705912"/>
                <a:gd name="connsiteX30" fmla="*/ 3637326 w 4272256"/>
                <a:gd name="connsiteY30" fmla="*/ 540 h 1705912"/>
                <a:gd name="connsiteX31" fmla="*/ 3673522 w 4272256"/>
                <a:gd name="connsiteY31" fmla="*/ 5874 h 1705912"/>
                <a:gd name="connsiteX32" fmla="*/ 4238040 w 4272256"/>
                <a:gd name="connsiteY32" fmla="*/ 611876 h 1705912"/>
                <a:gd name="connsiteX33" fmla="*/ 4118035 w 4272256"/>
                <a:gd name="connsiteY33" fmla="*/ 1351108 h 1705912"/>
                <a:gd name="connsiteX34" fmla="*/ 3705384 w 4272256"/>
                <a:gd name="connsiteY34" fmla="*/ 1674837 h 1705912"/>
                <a:gd name="connsiteX35" fmla="*/ 3107082 w 4272256"/>
                <a:gd name="connsiteY35" fmla="*/ 1679776 h 1705912"/>
                <a:gd name="connsiteX36" fmla="*/ 2561882 w 4272256"/>
                <a:gd name="connsiteY36" fmla="*/ 1183299 h 1705912"/>
                <a:gd name="connsiteX37" fmla="*/ 2555522 w 4272256"/>
                <a:gd name="connsiteY37" fmla="*/ 779892 h 1705912"/>
                <a:gd name="connsiteX38" fmla="*/ 2719732 w 4272256"/>
                <a:gd name="connsiteY38" fmla="*/ 446643 h 1705912"/>
                <a:gd name="connsiteX39" fmla="*/ 3290241 w 4272256"/>
                <a:gd name="connsiteY39" fmla="*/ 259336 h 1705912"/>
                <a:gd name="connsiteX40" fmla="*/ 3830982 w 4272256"/>
                <a:gd name="connsiteY40" fmla="*/ 830198 h 1705912"/>
                <a:gd name="connsiteX41" fmla="*/ 3663599 w 4272256"/>
                <a:gd name="connsiteY41" fmla="*/ 1265190 h 1705912"/>
                <a:gd name="connsiteX42" fmla="*/ 3031689 w 4272256"/>
                <a:gd name="connsiteY42" fmla="*/ 1136528 h 1705912"/>
                <a:gd name="connsiteX43" fmla="*/ 3149023 w 4272256"/>
                <a:gd name="connsiteY43" fmla="*/ 821426 h 1705912"/>
                <a:gd name="connsiteX44" fmla="*/ 3294016 w 4272256"/>
                <a:gd name="connsiteY44" fmla="*/ 940824 h 1705912"/>
                <a:gd name="connsiteX45" fmla="*/ 3394878 w 4272256"/>
                <a:gd name="connsiteY45" fmla="*/ 1043272 h 1705912"/>
                <a:gd name="connsiteX46" fmla="*/ 3466976 w 4272256"/>
                <a:gd name="connsiteY46" fmla="*/ 1012053 h 1705912"/>
                <a:gd name="connsiteX47" fmla="*/ 3454018 w 4272256"/>
                <a:gd name="connsiteY47" fmla="*/ 628228 h 1705912"/>
                <a:gd name="connsiteX48" fmla="*/ 3250582 w 4272256"/>
                <a:gd name="connsiteY48" fmla="*/ 574086 h 1705912"/>
                <a:gd name="connsiteX49" fmla="*/ 3123582 w 4272256"/>
                <a:gd name="connsiteY49" fmla="*/ 587828 h 1705912"/>
                <a:gd name="connsiteX50" fmla="*/ 2921470 w 4272256"/>
                <a:gd name="connsiteY50" fmla="*/ 711669 h 1705912"/>
                <a:gd name="connsiteX51" fmla="*/ 2853082 w 4272256"/>
                <a:gd name="connsiteY51" fmla="*/ 967433 h 1705912"/>
                <a:gd name="connsiteX52" fmla="*/ 3406361 w 4272256"/>
                <a:gd name="connsiteY52" fmla="*/ 1405626 h 1705912"/>
                <a:gd name="connsiteX53" fmla="*/ 3815547 w 4272256"/>
                <a:gd name="connsiteY53" fmla="*/ 1245483 h 1705912"/>
                <a:gd name="connsiteX54" fmla="*/ 3948020 w 4272256"/>
                <a:gd name="connsiteY54" fmla="*/ 796659 h 1705912"/>
                <a:gd name="connsiteX55" fmla="*/ 3854372 w 4272256"/>
                <a:gd name="connsiteY55" fmla="*/ 503196 h 1705912"/>
                <a:gd name="connsiteX56" fmla="*/ 3644115 w 4272256"/>
                <a:gd name="connsiteY56" fmla="*/ 322526 h 1705912"/>
                <a:gd name="connsiteX57" fmla="*/ 3511162 w 4272256"/>
                <a:gd name="connsiteY57" fmla="*/ 162988 h 1705912"/>
                <a:gd name="connsiteX58" fmla="*/ 3574617 w 4272256"/>
                <a:gd name="connsiteY58" fmla="*/ 26289 h 1705912"/>
                <a:gd name="connsiteX59" fmla="*/ 3637326 w 4272256"/>
                <a:gd name="connsiteY59" fmla="*/ 540 h 17059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4272256" h="1705912">
                  <a:moveTo>
                    <a:pt x="1129206" y="3010"/>
                  </a:moveTo>
                  <a:cubicBezTo>
                    <a:pt x="1207855" y="5500"/>
                    <a:pt x="1333868" y="59243"/>
                    <a:pt x="1432542" y="139391"/>
                  </a:cubicBezTo>
                  <a:cubicBezTo>
                    <a:pt x="1631110" y="300679"/>
                    <a:pt x="1773148" y="609041"/>
                    <a:pt x="1754530" y="838418"/>
                  </a:cubicBezTo>
                  <a:cubicBezTo>
                    <a:pt x="1736716" y="1057886"/>
                    <a:pt x="1724023" y="1121644"/>
                    <a:pt x="1683173" y="1196871"/>
                  </a:cubicBezTo>
                  <a:cubicBezTo>
                    <a:pt x="1660652" y="1238344"/>
                    <a:pt x="1620560" y="1312727"/>
                    <a:pt x="1594080" y="1362168"/>
                  </a:cubicBezTo>
                  <a:cubicBezTo>
                    <a:pt x="1511224" y="1516866"/>
                    <a:pt x="1407027" y="1594584"/>
                    <a:pt x="1183032" y="1668759"/>
                  </a:cubicBezTo>
                  <a:cubicBezTo>
                    <a:pt x="1090667" y="1699345"/>
                    <a:pt x="1062962" y="1702465"/>
                    <a:pt x="878232" y="1703078"/>
                  </a:cubicBezTo>
                  <a:cubicBezTo>
                    <a:pt x="656621" y="1703813"/>
                    <a:pt x="591360" y="1691643"/>
                    <a:pt x="425579" y="1618668"/>
                  </a:cubicBezTo>
                  <a:cubicBezTo>
                    <a:pt x="92037" y="1471844"/>
                    <a:pt x="-87193" y="1059330"/>
                    <a:pt x="42273" y="736455"/>
                  </a:cubicBezTo>
                  <a:cubicBezTo>
                    <a:pt x="140597" y="491243"/>
                    <a:pt x="201859" y="411831"/>
                    <a:pt x="340099" y="350390"/>
                  </a:cubicBezTo>
                  <a:cubicBezTo>
                    <a:pt x="386391" y="329816"/>
                    <a:pt x="452114" y="300531"/>
                    <a:pt x="486149" y="285314"/>
                  </a:cubicBezTo>
                  <a:cubicBezTo>
                    <a:pt x="539099" y="261640"/>
                    <a:pt x="571865" y="257547"/>
                    <a:pt x="713132" y="256961"/>
                  </a:cubicBezTo>
                  <a:cubicBezTo>
                    <a:pt x="818514" y="256524"/>
                    <a:pt x="901201" y="262740"/>
                    <a:pt x="941732" y="274147"/>
                  </a:cubicBezTo>
                  <a:cubicBezTo>
                    <a:pt x="1180774" y="341423"/>
                    <a:pt x="1316382" y="544669"/>
                    <a:pt x="1316382" y="835663"/>
                  </a:cubicBezTo>
                  <a:cubicBezTo>
                    <a:pt x="1316382" y="1085509"/>
                    <a:pt x="1206503" y="1260413"/>
                    <a:pt x="1004153" y="1332664"/>
                  </a:cubicBezTo>
                  <a:cubicBezTo>
                    <a:pt x="837160" y="1392290"/>
                    <a:pt x="712562" y="1363263"/>
                    <a:pt x="586163" y="1235286"/>
                  </a:cubicBezTo>
                  <a:cubicBezTo>
                    <a:pt x="496910" y="1144918"/>
                    <a:pt x="461649" y="1064218"/>
                    <a:pt x="471769" y="973477"/>
                  </a:cubicBezTo>
                  <a:cubicBezTo>
                    <a:pt x="481795" y="883580"/>
                    <a:pt x="533370" y="831025"/>
                    <a:pt x="626776" y="815526"/>
                  </a:cubicBezTo>
                  <a:cubicBezTo>
                    <a:pt x="690708" y="804918"/>
                    <a:pt x="761580" y="869582"/>
                    <a:pt x="776548" y="952178"/>
                  </a:cubicBezTo>
                  <a:cubicBezTo>
                    <a:pt x="791413" y="1034204"/>
                    <a:pt x="892349" y="1079194"/>
                    <a:pt x="940971" y="1025467"/>
                  </a:cubicBezTo>
                  <a:cubicBezTo>
                    <a:pt x="984781" y="977057"/>
                    <a:pt x="1007310" y="787185"/>
                    <a:pt x="979076" y="704322"/>
                  </a:cubicBezTo>
                  <a:cubicBezTo>
                    <a:pt x="951786" y="624232"/>
                    <a:pt x="926254" y="605654"/>
                    <a:pt x="821103" y="589379"/>
                  </a:cubicBezTo>
                  <a:cubicBezTo>
                    <a:pt x="661933" y="564741"/>
                    <a:pt x="495319" y="608458"/>
                    <a:pt x="423616" y="693671"/>
                  </a:cubicBezTo>
                  <a:cubicBezTo>
                    <a:pt x="326930" y="808576"/>
                    <a:pt x="301349" y="934080"/>
                    <a:pt x="344417" y="1082229"/>
                  </a:cubicBezTo>
                  <a:cubicBezTo>
                    <a:pt x="405617" y="1292748"/>
                    <a:pt x="595436" y="1405626"/>
                    <a:pt x="888253" y="1405626"/>
                  </a:cubicBezTo>
                  <a:cubicBezTo>
                    <a:pt x="1108934" y="1405626"/>
                    <a:pt x="1200458" y="1359651"/>
                    <a:pt x="1318052" y="1189726"/>
                  </a:cubicBezTo>
                  <a:cubicBezTo>
                    <a:pt x="1532802" y="879409"/>
                    <a:pt x="1423306" y="446074"/>
                    <a:pt x="1094518" y="305080"/>
                  </a:cubicBezTo>
                  <a:cubicBezTo>
                    <a:pt x="1021130" y="273609"/>
                    <a:pt x="1002089" y="250755"/>
                    <a:pt x="984159" y="172626"/>
                  </a:cubicBezTo>
                  <a:cubicBezTo>
                    <a:pt x="970558" y="113360"/>
                    <a:pt x="978438" y="99064"/>
                    <a:pt x="1069113" y="18523"/>
                  </a:cubicBezTo>
                  <a:cubicBezTo>
                    <a:pt x="1082037" y="7044"/>
                    <a:pt x="1102990" y="2180"/>
                    <a:pt x="1129206" y="3010"/>
                  </a:cubicBezTo>
                  <a:close/>
                  <a:moveTo>
                    <a:pt x="3637326" y="540"/>
                  </a:moveTo>
                  <a:cubicBezTo>
                    <a:pt x="3646941" y="1401"/>
                    <a:pt x="3658614" y="3260"/>
                    <a:pt x="3673522" y="5874"/>
                  </a:cubicBezTo>
                  <a:cubicBezTo>
                    <a:pt x="3926462" y="50229"/>
                    <a:pt x="4157721" y="298482"/>
                    <a:pt x="4238040" y="611876"/>
                  </a:cubicBezTo>
                  <a:cubicBezTo>
                    <a:pt x="4310280" y="893745"/>
                    <a:pt x="4267139" y="1159491"/>
                    <a:pt x="4118035" y="1351108"/>
                  </a:cubicBezTo>
                  <a:cubicBezTo>
                    <a:pt x="3939590" y="1580430"/>
                    <a:pt x="3876847" y="1629653"/>
                    <a:pt x="3705384" y="1674837"/>
                  </a:cubicBezTo>
                  <a:cubicBezTo>
                    <a:pt x="3556688" y="1714022"/>
                    <a:pt x="3234158" y="1716684"/>
                    <a:pt x="3107082" y="1679776"/>
                  </a:cubicBezTo>
                  <a:cubicBezTo>
                    <a:pt x="2814122" y="1594687"/>
                    <a:pt x="2639961" y="1436090"/>
                    <a:pt x="2561882" y="1183299"/>
                  </a:cubicBezTo>
                  <a:cubicBezTo>
                    <a:pt x="2529315" y="1077860"/>
                    <a:pt x="2526390" y="892316"/>
                    <a:pt x="2555522" y="779892"/>
                  </a:cubicBezTo>
                  <a:cubicBezTo>
                    <a:pt x="2600114" y="607806"/>
                    <a:pt x="2639809" y="527249"/>
                    <a:pt x="2719732" y="446643"/>
                  </a:cubicBezTo>
                  <a:cubicBezTo>
                    <a:pt x="2859153" y="306032"/>
                    <a:pt x="3000580" y="259599"/>
                    <a:pt x="3290241" y="259336"/>
                  </a:cubicBezTo>
                  <a:cubicBezTo>
                    <a:pt x="3627554" y="259030"/>
                    <a:pt x="3830982" y="473789"/>
                    <a:pt x="3830982" y="830198"/>
                  </a:cubicBezTo>
                  <a:cubicBezTo>
                    <a:pt x="3830982" y="1025304"/>
                    <a:pt x="3782719" y="1150728"/>
                    <a:pt x="3663599" y="1265190"/>
                  </a:cubicBezTo>
                  <a:cubicBezTo>
                    <a:pt x="3476251" y="1445210"/>
                    <a:pt x="3153056" y="1379406"/>
                    <a:pt x="3031689" y="1136528"/>
                  </a:cubicBezTo>
                  <a:cubicBezTo>
                    <a:pt x="2947444" y="967939"/>
                    <a:pt x="3002001" y="821426"/>
                    <a:pt x="3149023" y="821426"/>
                  </a:cubicBezTo>
                  <a:cubicBezTo>
                    <a:pt x="3218673" y="821426"/>
                    <a:pt x="3262239" y="857302"/>
                    <a:pt x="3294016" y="940824"/>
                  </a:cubicBezTo>
                  <a:cubicBezTo>
                    <a:pt x="3325050" y="1022396"/>
                    <a:pt x="3335821" y="1033337"/>
                    <a:pt x="3394878" y="1043272"/>
                  </a:cubicBezTo>
                  <a:cubicBezTo>
                    <a:pt x="3428226" y="1048882"/>
                    <a:pt x="3440434" y="1043596"/>
                    <a:pt x="3466976" y="1012053"/>
                  </a:cubicBezTo>
                  <a:cubicBezTo>
                    <a:pt x="3543528" y="921076"/>
                    <a:pt x="3536151" y="702558"/>
                    <a:pt x="3454018" y="628228"/>
                  </a:cubicBezTo>
                  <a:cubicBezTo>
                    <a:pt x="3418355" y="595954"/>
                    <a:pt x="3310642" y="567287"/>
                    <a:pt x="3250582" y="574086"/>
                  </a:cubicBezTo>
                  <a:cubicBezTo>
                    <a:pt x="3221240" y="577408"/>
                    <a:pt x="3164090" y="583592"/>
                    <a:pt x="3123582" y="587828"/>
                  </a:cubicBezTo>
                  <a:cubicBezTo>
                    <a:pt x="3047484" y="595787"/>
                    <a:pt x="3016447" y="614804"/>
                    <a:pt x="2921470" y="711669"/>
                  </a:cubicBezTo>
                  <a:cubicBezTo>
                    <a:pt x="2876485" y="757548"/>
                    <a:pt x="2853082" y="845074"/>
                    <a:pt x="2853082" y="967433"/>
                  </a:cubicBezTo>
                  <a:cubicBezTo>
                    <a:pt x="2853082" y="1241510"/>
                    <a:pt x="3060302" y="1405626"/>
                    <a:pt x="3406361" y="1405626"/>
                  </a:cubicBezTo>
                  <a:cubicBezTo>
                    <a:pt x="3607501" y="1405626"/>
                    <a:pt x="3714433" y="1363776"/>
                    <a:pt x="3815547" y="1245483"/>
                  </a:cubicBezTo>
                  <a:cubicBezTo>
                    <a:pt x="3929624" y="1112024"/>
                    <a:pt x="3968093" y="981691"/>
                    <a:pt x="3948020" y="796659"/>
                  </a:cubicBezTo>
                  <a:cubicBezTo>
                    <a:pt x="3934026" y="667656"/>
                    <a:pt x="3911339" y="596564"/>
                    <a:pt x="3854372" y="503196"/>
                  </a:cubicBezTo>
                  <a:cubicBezTo>
                    <a:pt x="3807866" y="426973"/>
                    <a:pt x="3761640" y="387252"/>
                    <a:pt x="3644115" y="322526"/>
                  </a:cubicBezTo>
                  <a:cubicBezTo>
                    <a:pt x="3532260" y="260924"/>
                    <a:pt x="3510176" y="234423"/>
                    <a:pt x="3511162" y="162988"/>
                  </a:cubicBezTo>
                  <a:cubicBezTo>
                    <a:pt x="3511986" y="103245"/>
                    <a:pt x="3527210" y="70449"/>
                    <a:pt x="3574617" y="26289"/>
                  </a:cubicBezTo>
                  <a:cubicBezTo>
                    <a:pt x="3598166" y="4354"/>
                    <a:pt x="3608483" y="-2044"/>
                    <a:pt x="3637326" y="540"/>
                  </a:cubicBez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9" name="组合 18"/>
            <p:cNvGrpSpPr/>
            <p:nvPr>
              <p:custDataLst>
                <p:tags r:id="rId85"/>
              </p:custDataLst>
            </p:nvPr>
          </p:nvGrpSpPr>
          <p:grpSpPr>
            <a:xfrm>
              <a:off x="5199500" y="5710996"/>
              <a:ext cx="1313220" cy="453808"/>
              <a:chOff x="5199500" y="5710996"/>
              <a:chExt cx="1313220" cy="453808"/>
            </a:xfrm>
          </p:grpSpPr>
          <p:pic>
            <p:nvPicPr>
              <p:cNvPr id="232" name="图片 231"/>
              <p:cNvPicPr>
                <a:picLocks noChangeAspect="1" noChangeArrowheads="1"/>
              </p:cNvPicPr>
              <p:nvPr>
                <p:custDataLst>
                  <p:tags r:id="rId86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199500" y="5710996"/>
                <a:ext cx="1313220" cy="453808"/>
              </a:xfrm>
              <a:custGeom>
                <a:gdLst>
                  <a:gd name="connsiteX0" fmla="*/ 0 w 1313220"/>
                  <a:gd name="connsiteY0" fmla="*/ 0 h 453808"/>
                  <a:gd name="connsiteX1" fmla="*/ 643478 w 1313220"/>
                  <a:gd name="connsiteY1" fmla="*/ 0 h 453808"/>
                  <a:gd name="connsiteX2" fmla="*/ 1313220 w 1313220"/>
                  <a:gd name="connsiteY2" fmla="*/ 0 h 453808"/>
                  <a:gd name="connsiteX3" fmla="*/ 1313220 w 1313220"/>
                  <a:gd name="connsiteY3" fmla="*/ 453808 h 453808"/>
                  <a:gd name="connsiteX4" fmla="*/ 656610 w 1313220"/>
                  <a:gd name="connsiteY4" fmla="*/ 453808 h 453808"/>
                  <a:gd name="connsiteX5" fmla="*/ 0 w 1313220"/>
                  <a:gd name="connsiteY5" fmla="*/ 453808 h 453808"/>
                  <a:gd name="connsiteX6" fmla="*/ 0 w 1313220"/>
                  <a:gd name="connsiteY6" fmla="*/ 0 h 4538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13220" h="453808" extrusionOk="0">
                    <a:moveTo>
                      <a:pt x="0" y="0"/>
                    </a:moveTo>
                    <a:cubicBezTo>
                      <a:pt x="231383" y="-4127"/>
                      <a:pt x="376546" y="11110"/>
                      <a:pt x="643478" y="0"/>
                    </a:cubicBezTo>
                    <a:cubicBezTo>
                      <a:pt x="910410" y="-11110"/>
                      <a:pt x="1128944" y="21024"/>
                      <a:pt x="1313220" y="0"/>
                    </a:cubicBezTo>
                    <a:cubicBezTo>
                      <a:pt x="1313137" y="145915"/>
                      <a:pt x="1319898" y="326291"/>
                      <a:pt x="1313220" y="453808"/>
                    </a:cubicBezTo>
                    <a:cubicBezTo>
                      <a:pt x="1150906" y="465974"/>
                      <a:pt x="793674" y="470533"/>
                      <a:pt x="656610" y="453808"/>
                    </a:cubicBezTo>
                    <a:cubicBezTo>
                      <a:pt x="519546" y="437084"/>
                      <a:pt x="152338" y="463724"/>
                      <a:pt x="0" y="453808"/>
                    </a:cubicBezTo>
                    <a:cubicBezTo>
                      <a:pt x="9097" y="325105"/>
                      <a:pt x="-2096" y="220780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3" name="文本框 232"/>
              <p:cNvSpPr txBox="1"/>
              <p:nvPr>
                <p:custDataLst>
                  <p:tags r:id="rId87"/>
                </p:custDataLst>
              </p:nvPr>
            </p:nvSpPr>
            <p:spPr>
              <a:xfrm>
                <a:off x="5269574" y="5730956"/>
                <a:ext cx="1173072" cy="4280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头晕</a:t>
                </a:r>
                <a:endParaRPr lang="zh-CN" altLang="en-US" sz="2800" spc="3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grpSp>
        <p:nvGrpSpPr>
          <p:cNvPr id="21" name="组合 20" title=""/>
          <p:cNvGrpSpPr/>
          <p:nvPr>
            <p:custDataLst>
              <p:tags r:id="rId88"/>
            </p:custDataLst>
          </p:nvPr>
        </p:nvGrpSpPr>
        <p:grpSpPr>
          <a:xfrm>
            <a:off x="7277100" y="4723765"/>
            <a:ext cx="2106295" cy="1715713"/>
            <a:chOff x="7443269" y="4765416"/>
            <a:chExt cx="1611452" cy="1399388"/>
          </a:xfrm>
        </p:grpSpPr>
        <p:sp>
          <p:nvSpPr>
            <p:cNvPr id="229" name="矩形 228"/>
            <p:cNvSpPr/>
            <p:nvPr>
              <p:custDataLst>
                <p:tags r:id="rId89"/>
              </p:custDataLst>
            </p:nvPr>
          </p:nvSpPr>
          <p:spPr>
            <a:xfrm>
              <a:off x="7475703" y="4824876"/>
              <a:ext cx="1579018" cy="1090149"/>
            </a:xfrm>
            <a:custGeom>
              <a:gdLst>
                <a:gd name="connsiteX0" fmla="*/ 0 w 1579018"/>
                <a:gd name="connsiteY0" fmla="*/ 0 h 1090149"/>
                <a:gd name="connsiteX1" fmla="*/ 510549 w 1579018"/>
                <a:gd name="connsiteY1" fmla="*/ 0 h 1090149"/>
                <a:gd name="connsiteX2" fmla="*/ 1036888 w 1579018"/>
                <a:gd name="connsiteY2" fmla="*/ 0 h 1090149"/>
                <a:gd name="connsiteX3" fmla="*/ 1579018 w 1579018"/>
                <a:gd name="connsiteY3" fmla="*/ 0 h 1090149"/>
                <a:gd name="connsiteX4" fmla="*/ 1579018 w 1579018"/>
                <a:gd name="connsiteY4" fmla="*/ 545075 h 1090149"/>
                <a:gd name="connsiteX5" fmla="*/ 1579018 w 1579018"/>
                <a:gd name="connsiteY5" fmla="*/ 1090149 h 1090149"/>
                <a:gd name="connsiteX6" fmla="*/ 1052679 w 1579018"/>
                <a:gd name="connsiteY6" fmla="*/ 1090149 h 1090149"/>
                <a:gd name="connsiteX7" fmla="*/ 557920 w 1579018"/>
                <a:gd name="connsiteY7" fmla="*/ 1090149 h 1090149"/>
                <a:gd name="connsiteX8" fmla="*/ 0 w 1579018"/>
                <a:gd name="connsiteY8" fmla="*/ 1090149 h 1090149"/>
                <a:gd name="connsiteX9" fmla="*/ 0 w 1579018"/>
                <a:gd name="connsiteY9" fmla="*/ 555976 h 1090149"/>
                <a:gd name="connsiteX10" fmla="*/ 0 w 1579018"/>
                <a:gd name="connsiteY10" fmla="*/ 0 h 10901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9018" h="1090149" fill="none" extrusionOk="0">
                  <a:moveTo>
                    <a:pt x="0" y="0"/>
                  </a:moveTo>
                  <a:cubicBezTo>
                    <a:pt x="187138" y="13847"/>
                    <a:pt x="369004" y="-23621"/>
                    <a:pt x="510549" y="0"/>
                  </a:cubicBezTo>
                  <a:cubicBezTo>
                    <a:pt x="652094" y="23621"/>
                    <a:pt x="844249" y="-1673"/>
                    <a:pt x="1036888" y="0"/>
                  </a:cubicBezTo>
                  <a:cubicBezTo>
                    <a:pt x="1229527" y="1673"/>
                    <a:pt x="1443114" y="-5866"/>
                    <a:pt x="1579018" y="0"/>
                  </a:cubicBezTo>
                  <a:cubicBezTo>
                    <a:pt x="1578025" y="117629"/>
                    <a:pt x="1602911" y="320758"/>
                    <a:pt x="1579018" y="545075"/>
                  </a:cubicBezTo>
                  <a:cubicBezTo>
                    <a:pt x="1555125" y="769392"/>
                    <a:pt x="1602515" y="890506"/>
                    <a:pt x="1579018" y="1090149"/>
                  </a:cubicBezTo>
                  <a:cubicBezTo>
                    <a:pt x="1449333" y="1080616"/>
                    <a:pt x="1163994" y="1086948"/>
                    <a:pt x="1052679" y="1090149"/>
                  </a:cubicBezTo>
                  <a:cubicBezTo>
                    <a:pt x="941364" y="1093350"/>
                    <a:pt x="755321" y="1076286"/>
                    <a:pt x="557920" y="1090149"/>
                  </a:cubicBezTo>
                  <a:cubicBezTo>
                    <a:pt x="360519" y="1104012"/>
                    <a:pt x="166326" y="1097583"/>
                    <a:pt x="0" y="1090149"/>
                  </a:cubicBezTo>
                  <a:cubicBezTo>
                    <a:pt x="-18130" y="834786"/>
                    <a:pt x="1659" y="819048"/>
                    <a:pt x="0" y="555976"/>
                  </a:cubicBezTo>
                  <a:cubicBezTo>
                    <a:pt x="-1659" y="292904"/>
                    <a:pt x="-10585" y="274409"/>
                    <a:pt x="0" y="0"/>
                  </a:cubicBezTo>
                  <a:close/>
                </a:path>
                <a:path w="1579018" h="1090149" stroke="0" extrusionOk="0">
                  <a:moveTo>
                    <a:pt x="0" y="0"/>
                  </a:moveTo>
                  <a:cubicBezTo>
                    <a:pt x="162963" y="-12574"/>
                    <a:pt x="405666" y="-4722"/>
                    <a:pt x="510549" y="0"/>
                  </a:cubicBezTo>
                  <a:cubicBezTo>
                    <a:pt x="615432" y="4722"/>
                    <a:pt x="880959" y="-7513"/>
                    <a:pt x="989518" y="0"/>
                  </a:cubicBezTo>
                  <a:cubicBezTo>
                    <a:pt x="1098077" y="7513"/>
                    <a:pt x="1354263" y="446"/>
                    <a:pt x="1579018" y="0"/>
                  </a:cubicBezTo>
                  <a:cubicBezTo>
                    <a:pt x="1599374" y="244357"/>
                    <a:pt x="1566983" y="387557"/>
                    <a:pt x="1579018" y="534173"/>
                  </a:cubicBezTo>
                  <a:cubicBezTo>
                    <a:pt x="1591053" y="680789"/>
                    <a:pt x="1603809" y="930187"/>
                    <a:pt x="1579018" y="1090149"/>
                  </a:cubicBezTo>
                  <a:cubicBezTo>
                    <a:pt x="1410753" y="1087910"/>
                    <a:pt x="1316413" y="1102390"/>
                    <a:pt x="1084259" y="1090149"/>
                  </a:cubicBezTo>
                  <a:cubicBezTo>
                    <a:pt x="852105" y="1077908"/>
                    <a:pt x="814252" y="1069740"/>
                    <a:pt x="589500" y="1090149"/>
                  </a:cubicBezTo>
                  <a:cubicBezTo>
                    <a:pt x="364748" y="1110558"/>
                    <a:pt x="217942" y="1114755"/>
                    <a:pt x="0" y="1090149"/>
                  </a:cubicBezTo>
                  <a:cubicBezTo>
                    <a:pt x="-12069" y="979838"/>
                    <a:pt x="-6725" y="686257"/>
                    <a:pt x="0" y="577779"/>
                  </a:cubicBezTo>
                  <a:cubicBezTo>
                    <a:pt x="6725" y="469301"/>
                    <a:pt x="28651" y="27562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pic>
          <p:nvPicPr>
            <p:cNvPr id="223" name="图片 222"/>
            <p:cNvPicPr>
              <a:picLocks noChangeAspect="1" noChangeArrowheads="1"/>
            </p:cNvPicPr>
            <p:nvPr>
              <p:custDataLst>
                <p:tags r:id="rId91"/>
              </p:custDataLst>
            </p:nvPr>
          </p:nvPicPr>
          <p:blipFill>
            <a:blip r:embed="rId9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80" t="27329" r="60551" b="42556"/>
            <a:stretch>
              <a:fillRect/>
            </a:stretch>
          </p:blipFill>
          <p:spPr bwMode="auto">
            <a:xfrm>
              <a:off x="7778731" y="4765416"/>
              <a:ext cx="972962" cy="903511"/>
            </a:xfrm>
            <a:custGeom>
              <a:gdLst>
                <a:gd name="connsiteX0" fmla="*/ 741588 w 972962"/>
                <a:gd name="connsiteY0" fmla="*/ 433 h 903511"/>
                <a:gd name="connsiteX1" fmla="*/ 798026 w 972962"/>
                <a:gd name="connsiteY1" fmla="*/ 11227 h 903511"/>
                <a:gd name="connsiteX2" fmla="*/ 957777 w 972962"/>
                <a:gd name="connsiteY2" fmla="*/ 159650 h 903511"/>
                <a:gd name="connsiteX3" fmla="*/ 972961 w 972962"/>
                <a:gd name="connsiteY3" fmla="*/ 265550 h 903511"/>
                <a:gd name="connsiteX4" fmla="*/ 926401 w 972962"/>
                <a:gd name="connsiteY4" fmla="*/ 454685 h 903511"/>
                <a:gd name="connsiteX5" fmla="*/ 617458 w 972962"/>
                <a:gd name="connsiteY5" fmla="*/ 777321 h 903511"/>
                <a:gd name="connsiteX6" fmla="*/ 513001 w 972962"/>
                <a:gd name="connsiteY6" fmla="*/ 879486 h 903511"/>
                <a:gd name="connsiteX7" fmla="*/ 491884 w 972962"/>
                <a:gd name="connsiteY7" fmla="*/ 903511 h 903511"/>
                <a:gd name="connsiteX8" fmla="*/ 462997 w 972962"/>
                <a:gd name="connsiteY8" fmla="*/ 875927 h 903511"/>
                <a:gd name="connsiteX9" fmla="*/ 392442 w 972962"/>
                <a:gd name="connsiteY9" fmla="*/ 809415 h 903511"/>
                <a:gd name="connsiteX10" fmla="*/ 186428 w 972962"/>
                <a:gd name="connsiteY10" fmla="*/ 612972 h 903511"/>
                <a:gd name="connsiteX11" fmla="*/ 57079 w 972962"/>
                <a:gd name="connsiteY11" fmla="*/ 458695 h 903511"/>
                <a:gd name="connsiteX12" fmla="*/ 813 w 972962"/>
                <a:gd name="connsiteY12" fmla="*/ 266576 h 903511"/>
                <a:gd name="connsiteX13" fmla="*/ 8497 w 972962"/>
                <a:gd name="connsiteY13" fmla="*/ 200824 h 903511"/>
                <a:gd name="connsiteX14" fmla="*/ 84258 w 972962"/>
                <a:gd name="connsiteY14" fmla="*/ 76296 h 903511"/>
                <a:gd name="connsiteX15" fmla="*/ 165822 w 972962"/>
                <a:gd name="connsiteY15" fmla="*/ 24891 h 903511"/>
                <a:gd name="connsiteX16" fmla="*/ 260501 w 972962"/>
                <a:gd name="connsiteY16" fmla="*/ 7198 h 903511"/>
                <a:gd name="connsiteX17" fmla="*/ 384062 w 972962"/>
                <a:gd name="connsiteY17" fmla="*/ 34281 h 903511"/>
                <a:gd name="connsiteX18" fmla="*/ 478856 w 972962"/>
                <a:gd name="connsiteY18" fmla="*/ 118746 h 903511"/>
                <a:gd name="connsiteX19" fmla="*/ 500855 w 972962"/>
                <a:gd name="connsiteY19" fmla="*/ 129294 h 903511"/>
                <a:gd name="connsiteX20" fmla="*/ 537355 w 972962"/>
                <a:gd name="connsiteY20" fmla="*/ 81260 h 903511"/>
                <a:gd name="connsiteX21" fmla="*/ 611689 w 972962"/>
                <a:gd name="connsiteY21" fmla="*/ 28017 h 903511"/>
                <a:gd name="connsiteX22" fmla="*/ 686694 w 972962"/>
                <a:gd name="connsiteY22" fmla="*/ 4230 h 903511"/>
                <a:gd name="connsiteX23" fmla="*/ 741588 w 972962"/>
                <a:gd name="connsiteY23" fmla="*/ 433 h 9035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72962" h="903511" extrusionOk="0">
                  <a:moveTo>
                    <a:pt x="741588" y="433"/>
                  </a:moveTo>
                  <a:cubicBezTo>
                    <a:pt x="756300" y="-953"/>
                    <a:pt x="779183" y="5400"/>
                    <a:pt x="798026" y="11227"/>
                  </a:cubicBezTo>
                  <a:cubicBezTo>
                    <a:pt x="872059" y="33561"/>
                    <a:pt x="926395" y="98863"/>
                    <a:pt x="957777" y="159650"/>
                  </a:cubicBezTo>
                  <a:cubicBezTo>
                    <a:pt x="970960" y="191389"/>
                    <a:pt x="972670" y="200218"/>
                    <a:pt x="972961" y="265550"/>
                  </a:cubicBezTo>
                  <a:cubicBezTo>
                    <a:pt x="962908" y="355572"/>
                    <a:pt x="965903" y="404050"/>
                    <a:pt x="926401" y="454685"/>
                  </a:cubicBezTo>
                  <a:cubicBezTo>
                    <a:pt x="882187" y="532005"/>
                    <a:pt x="813304" y="589698"/>
                    <a:pt x="617458" y="777321"/>
                  </a:cubicBezTo>
                  <a:cubicBezTo>
                    <a:pt x="571225" y="820237"/>
                    <a:pt x="523010" y="867784"/>
                    <a:pt x="513001" y="879486"/>
                  </a:cubicBezTo>
                  <a:cubicBezTo>
                    <a:pt x="506838" y="887673"/>
                    <a:pt x="501694" y="891769"/>
                    <a:pt x="491884" y="903511"/>
                  </a:cubicBezTo>
                  <a:cubicBezTo>
                    <a:pt x="478481" y="893788"/>
                    <a:pt x="474059" y="884911"/>
                    <a:pt x="462997" y="875927"/>
                  </a:cubicBezTo>
                  <a:cubicBezTo>
                    <a:pt x="450930" y="863880"/>
                    <a:pt x="419533" y="837038"/>
                    <a:pt x="392442" y="809415"/>
                  </a:cubicBezTo>
                  <a:cubicBezTo>
                    <a:pt x="275964" y="704499"/>
                    <a:pt x="246746" y="676485"/>
                    <a:pt x="186428" y="612972"/>
                  </a:cubicBezTo>
                  <a:cubicBezTo>
                    <a:pt x="121368" y="549716"/>
                    <a:pt x="90949" y="497379"/>
                    <a:pt x="57079" y="458695"/>
                  </a:cubicBezTo>
                  <a:cubicBezTo>
                    <a:pt x="14552" y="379313"/>
                    <a:pt x="3515" y="362310"/>
                    <a:pt x="813" y="266576"/>
                  </a:cubicBezTo>
                  <a:cubicBezTo>
                    <a:pt x="-1669" y="235471"/>
                    <a:pt x="-1316" y="220657"/>
                    <a:pt x="8497" y="200824"/>
                  </a:cubicBezTo>
                  <a:cubicBezTo>
                    <a:pt x="45641" y="107821"/>
                    <a:pt x="44122" y="110198"/>
                    <a:pt x="84258" y="76296"/>
                  </a:cubicBezTo>
                  <a:cubicBezTo>
                    <a:pt x="107766" y="55274"/>
                    <a:pt x="133750" y="43222"/>
                    <a:pt x="165822" y="24891"/>
                  </a:cubicBezTo>
                  <a:cubicBezTo>
                    <a:pt x="205345" y="10777"/>
                    <a:pt x="214392" y="8687"/>
                    <a:pt x="260501" y="7198"/>
                  </a:cubicBezTo>
                  <a:cubicBezTo>
                    <a:pt x="318655" y="3236"/>
                    <a:pt x="340788" y="20589"/>
                    <a:pt x="384062" y="34281"/>
                  </a:cubicBezTo>
                  <a:cubicBezTo>
                    <a:pt x="404996" y="47264"/>
                    <a:pt x="463835" y="98455"/>
                    <a:pt x="478856" y="118746"/>
                  </a:cubicBezTo>
                  <a:cubicBezTo>
                    <a:pt x="493819" y="140627"/>
                    <a:pt x="494689" y="140683"/>
                    <a:pt x="500855" y="129294"/>
                  </a:cubicBezTo>
                  <a:cubicBezTo>
                    <a:pt x="501969" y="122580"/>
                    <a:pt x="521512" y="101714"/>
                    <a:pt x="537355" y="81260"/>
                  </a:cubicBezTo>
                  <a:cubicBezTo>
                    <a:pt x="563786" y="50527"/>
                    <a:pt x="571904" y="43749"/>
                    <a:pt x="611689" y="28017"/>
                  </a:cubicBezTo>
                  <a:cubicBezTo>
                    <a:pt x="634799" y="16957"/>
                    <a:pt x="670449" y="8083"/>
                    <a:pt x="686694" y="4230"/>
                  </a:cubicBezTo>
                  <a:cubicBezTo>
                    <a:pt x="704031" y="-520"/>
                    <a:pt x="725967" y="1301"/>
                    <a:pt x="741588" y="433"/>
                  </a:cubicBezTo>
                  <a:close/>
                </a:path>
              </a:pathLst>
            </a:custGeom>
            <a:noFill/>
            <a:ln w="1905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34" name="组合 233"/>
            <p:cNvGrpSpPr/>
            <p:nvPr>
              <p:custDataLst>
                <p:tags r:id="rId92"/>
              </p:custDataLst>
            </p:nvPr>
          </p:nvGrpSpPr>
          <p:grpSpPr>
            <a:xfrm>
              <a:off x="7443269" y="5710996"/>
              <a:ext cx="1579018" cy="453808"/>
              <a:chOff x="5062079" y="5710996"/>
              <a:chExt cx="1579018" cy="453808"/>
            </a:xfrm>
          </p:grpSpPr>
          <p:pic>
            <p:nvPicPr>
              <p:cNvPr id="235" name="图片 234"/>
              <p:cNvPicPr>
                <a:picLocks noChangeAspect="1" noChangeArrowheads="1"/>
              </p:cNvPicPr>
              <p:nvPr>
                <p:custDataLst>
                  <p:tags r:id="rId93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199500" y="5710996"/>
                <a:ext cx="1313220" cy="453808"/>
              </a:xfrm>
              <a:custGeom>
                <a:gdLst>
                  <a:gd name="connsiteX0" fmla="*/ 0 w 1313220"/>
                  <a:gd name="connsiteY0" fmla="*/ 0 h 453808"/>
                  <a:gd name="connsiteX1" fmla="*/ 643478 w 1313220"/>
                  <a:gd name="connsiteY1" fmla="*/ 0 h 453808"/>
                  <a:gd name="connsiteX2" fmla="*/ 1313220 w 1313220"/>
                  <a:gd name="connsiteY2" fmla="*/ 0 h 453808"/>
                  <a:gd name="connsiteX3" fmla="*/ 1313220 w 1313220"/>
                  <a:gd name="connsiteY3" fmla="*/ 453808 h 453808"/>
                  <a:gd name="connsiteX4" fmla="*/ 656610 w 1313220"/>
                  <a:gd name="connsiteY4" fmla="*/ 453808 h 453808"/>
                  <a:gd name="connsiteX5" fmla="*/ 0 w 1313220"/>
                  <a:gd name="connsiteY5" fmla="*/ 453808 h 453808"/>
                  <a:gd name="connsiteX6" fmla="*/ 0 w 1313220"/>
                  <a:gd name="connsiteY6" fmla="*/ 0 h 4538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13220" h="453808" extrusionOk="0">
                    <a:moveTo>
                      <a:pt x="0" y="0"/>
                    </a:moveTo>
                    <a:cubicBezTo>
                      <a:pt x="231383" y="-4127"/>
                      <a:pt x="376546" y="11110"/>
                      <a:pt x="643478" y="0"/>
                    </a:cubicBezTo>
                    <a:cubicBezTo>
                      <a:pt x="910410" y="-11110"/>
                      <a:pt x="1128944" y="21024"/>
                      <a:pt x="1313220" y="0"/>
                    </a:cubicBezTo>
                    <a:cubicBezTo>
                      <a:pt x="1313137" y="145915"/>
                      <a:pt x="1319898" y="326291"/>
                      <a:pt x="1313220" y="453808"/>
                    </a:cubicBezTo>
                    <a:cubicBezTo>
                      <a:pt x="1150906" y="465974"/>
                      <a:pt x="793674" y="470533"/>
                      <a:pt x="656610" y="453808"/>
                    </a:cubicBezTo>
                    <a:cubicBezTo>
                      <a:pt x="519546" y="437084"/>
                      <a:pt x="152338" y="463724"/>
                      <a:pt x="0" y="453808"/>
                    </a:cubicBezTo>
                    <a:cubicBezTo>
                      <a:pt x="9097" y="325105"/>
                      <a:pt x="-2096" y="220780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6" name="文本框 235"/>
              <p:cNvSpPr txBox="1"/>
              <p:nvPr>
                <p:custDataLst>
                  <p:tags r:id="rId94"/>
                </p:custDataLst>
              </p:nvPr>
            </p:nvSpPr>
            <p:spPr>
              <a:xfrm>
                <a:off x="5062079" y="5710996"/>
                <a:ext cx="1579018" cy="4257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心跳加快</a:t>
                </a:r>
                <a:endPara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grpSp>
        <p:nvGrpSpPr>
          <p:cNvPr id="20" name="组合 19" title=""/>
          <p:cNvGrpSpPr/>
          <p:nvPr>
            <p:custDataLst>
              <p:tags r:id="rId95"/>
            </p:custDataLst>
          </p:nvPr>
        </p:nvGrpSpPr>
        <p:grpSpPr>
          <a:xfrm>
            <a:off x="9670415" y="4824730"/>
            <a:ext cx="2263775" cy="1634166"/>
            <a:chOff x="9703949" y="4824876"/>
            <a:chExt cx="1735455" cy="1339928"/>
          </a:xfrm>
        </p:grpSpPr>
        <p:sp>
          <p:nvSpPr>
            <p:cNvPr id="230" name="矩形 229"/>
            <p:cNvSpPr/>
            <p:nvPr>
              <p:custDataLst>
                <p:tags r:id="rId96"/>
              </p:custDataLst>
            </p:nvPr>
          </p:nvSpPr>
          <p:spPr>
            <a:xfrm>
              <a:off x="9854035" y="4824876"/>
              <a:ext cx="1579018" cy="1090149"/>
            </a:xfrm>
            <a:custGeom>
              <a:gdLst>
                <a:gd name="connsiteX0" fmla="*/ 0 w 1579018"/>
                <a:gd name="connsiteY0" fmla="*/ 0 h 1090149"/>
                <a:gd name="connsiteX1" fmla="*/ 510549 w 1579018"/>
                <a:gd name="connsiteY1" fmla="*/ 0 h 1090149"/>
                <a:gd name="connsiteX2" fmla="*/ 1036888 w 1579018"/>
                <a:gd name="connsiteY2" fmla="*/ 0 h 1090149"/>
                <a:gd name="connsiteX3" fmla="*/ 1579018 w 1579018"/>
                <a:gd name="connsiteY3" fmla="*/ 0 h 1090149"/>
                <a:gd name="connsiteX4" fmla="*/ 1579018 w 1579018"/>
                <a:gd name="connsiteY4" fmla="*/ 545075 h 1090149"/>
                <a:gd name="connsiteX5" fmla="*/ 1579018 w 1579018"/>
                <a:gd name="connsiteY5" fmla="*/ 1090149 h 1090149"/>
                <a:gd name="connsiteX6" fmla="*/ 1052679 w 1579018"/>
                <a:gd name="connsiteY6" fmla="*/ 1090149 h 1090149"/>
                <a:gd name="connsiteX7" fmla="*/ 557920 w 1579018"/>
                <a:gd name="connsiteY7" fmla="*/ 1090149 h 1090149"/>
                <a:gd name="connsiteX8" fmla="*/ 0 w 1579018"/>
                <a:gd name="connsiteY8" fmla="*/ 1090149 h 1090149"/>
                <a:gd name="connsiteX9" fmla="*/ 0 w 1579018"/>
                <a:gd name="connsiteY9" fmla="*/ 555976 h 1090149"/>
                <a:gd name="connsiteX10" fmla="*/ 0 w 1579018"/>
                <a:gd name="connsiteY10" fmla="*/ 0 h 10901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9018" h="1090149" fill="none" extrusionOk="0">
                  <a:moveTo>
                    <a:pt x="0" y="0"/>
                  </a:moveTo>
                  <a:cubicBezTo>
                    <a:pt x="187138" y="13847"/>
                    <a:pt x="369004" y="-23621"/>
                    <a:pt x="510549" y="0"/>
                  </a:cubicBezTo>
                  <a:cubicBezTo>
                    <a:pt x="652094" y="23621"/>
                    <a:pt x="844249" y="-1673"/>
                    <a:pt x="1036888" y="0"/>
                  </a:cubicBezTo>
                  <a:cubicBezTo>
                    <a:pt x="1229527" y="1673"/>
                    <a:pt x="1443114" y="-5866"/>
                    <a:pt x="1579018" y="0"/>
                  </a:cubicBezTo>
                  <a:cubicBezTo>
                    <a:pt x="1578025" y="117629"/>
                    <a:pt x="1602911" y="320758"/>
                    <a:pt x="1579018" y="545075"/>
                  </a:cubicBezTo>
                  <a:cubicBezTo>
                    <a:pt x="1555125" y="769392"/>
                    <a:pt x="1602515" y="890506"/>
                    <a:pt x="1579018" y="1090149"/>
                  </a:cubicBezTo>
                  <a:cubicBezTo>
                    <a:pt x="1449333" y="1080616"/>
                    <a:pt x="1163994" y="1086948"/>
                    <a:pt x="1052679" y="1090149"/>
                  </a:cubicBezTo>
                  <a:cubicBezTo>
                    <a:pt x="941364" y="1093350"/>
                    <a:pt x="755321" y="1076286"/>
                    <a:pt x="557920" y="1090149"/>
                  </a:cubicBezTo>
                  <a:cubicBezTo>
                    <a:pt x="360519" y="1104012"/>
                    <a:pt x="166326" y="1097583"/>
                    <a:pt x="0" y="1090149"/>
                  </a:cubicBezTo>
                  <a:cubicBezTo>
                    <a:pt x="-18130" y="834786"/>
                    <a:pt x="1659" y="819048"/>
                    <a:pt x="0" y="555976"/>
                  </a:cubicBezTo>
                  <a:cubicBezTo>
                    <a:pt x="-1659" y="292904"/>
                    <a:pt x="-10585" y="274409"/>
                    <a:pt x="0" y="0"/>
                  </a:cubicBezTo>
                  <a:close/>
                </a:path>
                <a:path w="1579018" h="1090149" stroke="0" extrusionOk="0">
                  <a:moveTo>
                    <a:pt x="0" y="0"/>
                  </a:moveTo>
                  <a:cubicBezTo>
                    <a:pt x="162963" y="-12574"/>
                    <a:pt x="405666" y="-4722"/>
                    <a:pt x="510549" y="0"/>
                  </a:cubicBezTo>
                  <a:cubicBezTo>
                    <a:pt x="615432" y="4722"/>
                    <a:pt x="880959" y="-7513"/>
                    <a:pt x="989518" y="0"/>
                  </a:cubicBezTo>
                  <a:cubicBezTo>
                    <a:pt x="1098077" y="7513"/>
                    <a:pt x="1354263" y="446"/>
                    <a:pt x="1579018" y="0"/>
                  </a:cubicBezTo>
                  <a:cubicBezTo>
                    <a:pt x="1599374" y="244357"/>
                    <a:pt x="1566983" y="387557"/>
                    <a:pt x="1579018" y="534173"/>
                  </a:cubicBezTo>
                  <a:cubicBezTo>
                    <a:pt x="1591053" y="680789"/>
                    <a:pt x="1603809" y="930187"/>
                    <a:pt x="1579018" y="1090149"/>
                  </a:cubicBezTo>
                  <a:cubicBezTo>
                    <a:pt x="1410753" y="1087910"/>
                    <a:pt x="1316413" y="1102390"/>
                    <a:pt x="1084259" y="1090149"/>
                  </a:cubicBezTo>
                  <a:cubicBezTo>
                    <a:pt x="852105" y="1077908"/>
                    <a:pt x="814252" y="1069740"/>
                    <a:pt x="589500" y="1090149"/>
                  </a:cubicBezTo>
                  <a:cubicBezTo>
                    <a:pt x="364748" y="1110558"/>
                    <a:pt x="217942" y="1114755"/>
                    <a:pt x="0" y="1090149"/>
                  </a:cubicBezTo>
                  <a:cubicBezTo>
                    <a:pt x="-12069" y="979838"/>
                    <a:pt x="-6725" y="686257"/>
                    <a:pt x="0" y="577779"/>
                  </a:cubicBezTo>
                  <a:cubicBezTo>
                    <a:pt x="6725" y="469301"/>
                    <a:pt x="28651" y="27562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grpSp>
          <p:nvGrpSpPr>
            <p:cNvPr id="240" name="组合 239"/>
            <p:cNvGrpSpPr/>
            <p:nvPr>
              <p:custDataLst>
                <p:tags r:id="rId97"/>
              </p:custDataLst>
            </p:nvPr>
          </p:nvGrpSpPr>
          <p:grpSpPr>
            <a:xfrm>
              <a:off x="9703949" y="5710996"/>
              <a:ext cx="1735455" cy="453808"/>
              <a:chOff x="4952061" y="5710996"/>
              <a:chExt cx="1735455" cy="453808"/>
            </a:xfrm>
          </p:grpSpPr>
          <p:pic>
            <p:nvPicPr>
              <p:cNvPr id="241" name="图片 240"/>
              <p:cNvPicPr>
                <a:picLocks noChangeAspect="1" noChangeArrowheads="1"/>
              </p:cNvPicPr>
              <p:nvPr>
                <p:custDataLst>
                  <p:tags r:id="rId98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199500" y="5710996"/>
                <a:ext cx="1313220" cy="453808"/>
              </a:xfrm>
              <a:custGeom>
                <a:gdLst>
                  <a:gd name="connsiteX0" fmla="*/ 0 w 1313220"/>
                  <a:gd name="connsiteY0" fmla="*/ 0 h 453808"/>
                  <a:gd name="connsiteX1" fmla="*/ 643478 w 1313220"/>
                  <a:gd name="connsiteY1" fmla="*/ 0 h 453808"/>
                  <a:gd name="connsiteX2" fmla="*/ 1313220 w 1313220"/>
                  <a:gd name="connsiteY2" fmla="*/ 0 h 453808"/>
                  <a:gd name="connsiteX3" fmla="*/ 1313220 w 1313220"/>
                  <a:gd name="connsiteY3" fmla="*/ 453808 h 453808"/>
                  <a:gd name="connsiteX4" fmla="*/ 656610 w 1313220"/>
                  <a:gd name="connsiteY4" fmla="*/ 453808 h 453808"/>
                  <a:gd name="connsiteX5" fmla="*/ 0 w 1313220"/>
                  <a:gd name="connsiteY5" fmla="*/ 453808 h 453808"/>
                  <a:gd name="connsiteX6" fmla="*/ 0 w 1313220"/>
                  <a:gd name="connsiteY6" fmla="*/ 0 h 4538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13220" h="453808" extrusionOk="0">
                    <a:moveTo>
                      <a:pt x="0" y="0"/>
                    </a:moveTo>
                    <a:cubicBezTo>
                      <a:pt x="231383" y="-4127"/>
                      <a:pt x="376546" y="11110"/>
                      <a:pt x="643478" y="0"/>
                    </a:cubicBezTo>
                    <a:cubicBezTo>
                      <a:pt x="910410" y="-11110"/>
                      <a:pt x="1128944" y="21024"/>
                      <a:pt x="1313220" y="0"/>
                    </a:cubicBezTo>
                    <a:cubicBezTo>
                      <a:pt x="1313137" y="145915"/>
                      <a:pt x="1319898" y="326291"/>
                      <a:pt x="1313220" y="453808"/>
                    </a:cubicBezTo>
                    <a:cubicBezTo>
                      <a:pt x="1150906" y="465974"/>
                      <a:pt x="793674" y="470533"/>
                      <a:pt x="656610" y="453808"/>
                    </a:cubicBezTo>
                    <a:cubicBezTo>
                      <a:pt x="519546" y="437084"/>
                      <a:pt x="152338" y="463724"/>
                      <a:pt x="0" y="453808"/>
                    </a:cubicBezTo>
                    <a:cubicBezTo>
                      <a:pt x="9097" y="325105"/>
                      <a:pt x="-2096" y="220780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42" name="文本框 241"/>
              <p:cNvSpPr txBox="1"/>
              <p:nvPr>
                <p:custDataLst>
                  <p:tags r:id="rId99"/>
                </p:custDataLst>
              </p:nvPr>
            </p:nvSpPr>
            <p:spPr>
              <a:xfrm>
                <a:off x="4952061" y="5710996"/>
                <a:ext cx="1735455" cy="4279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眼前发黑</a:t>
                </a:r>
                <a:endParaRPr lang="zh-CN" altLang="en-US" sz="28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grpSp>
        <p:nvGrpSpPr>
          <p:cNvPr id="2" name="组合 1" title=""/>
          <p:cNvGrpSpPr/>
          <p:nvPr>
            <p:custDataLst>
              <p:tags r:id="rId100"/>
            </p:custDataLst>
          </p:nvPr>
        </p:nvGrpSpPr>
        <p:grpSpPr>
          <a:xfrm>
            <a:off x="9516110" y="1043940"/>
            <a:ext cx="1452880" cy="2199640"/>
            <a:chOff x="8970702" y="807386"/>
            <a:chExt cx="1080102" cy="1688202"/>
          </a:xfrm>
        </p:grpSpPr>
        <p:pic>
          <p:nvPicPr>
            <p:cNvPr id="3" name="图片 2" descr="图片包含 桌子, 游戏机, 灯, 灯光  描述已自动生成"/>
            <p:cNvPicPr>
              <a:picLocks noChangeAspect="1"/>
            </p:cNvPicPr>
            <p:nvPr>
              <p:custDataLst>
                <p:tags r:id="rId102"/>
              </p:custDataLst>
            </p:nvPr>
          </p:nvPicPr>
          <p:blipFill>
            <a:blip r:embed="rId10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4" name="组合 3"/>
            <p:cNvGrpSpPr/>
            <p:nvPr>
              <p:custDataLst>
                <p:tags r:id="rId103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5" name="图片 4"/>
              <p:cNvPicPr>
                <a:picLocks noChangeAspect="1" noChangeArrowheads="1"/>
              </p:cNvPicPr>
              <p:nvPr>
                <p:custDataLst>
                  <p:tags r:id="rId104"/>
                </p:custDataLst>
              </p:nvPr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文本框 5"/>
              <p:cNvSpPr txBox="1"/>
              <p:nvPr>
                <p:custDataLst>
                  <p:tags r:id="rId105"/>
                </p:custDataLst>
              </p:nvPr>
            </p:nvSpPr>
            <p:spPr>
              <a:xfrm rot="20697680">
                <a:off x="9332966" y="2077191"/>
                <a:ext cx="628169" cy="2826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  <p:grpSp>
        <p:nvGrpSpPr>
          <p:cNvPr id="7" name="组合 6" title=""/>
          <p:cNvGrpSpPr/>
          <p:nvPr>
            <p:custDataLst>
              <p:tags r:id="rId106"/>
            </p:custDataLst>
          </p:nvPr>
        </p:nvGrpSpPr>
        <p:grpSpPr>
          <a:xfrm>
            <a:off x="10668000" y="941070"/>
            <a:ext cx="1452880" cy="2199640"/>
            <a:chOff x="8970702" y="807386"/>
            <a:chExt cx="1080102" cy="1688202"/>
          </a:xfrm>
        </p:grpSpPr>
        <p:pic>
          <p:nvPicPr>
            <p:cNvPr id="8" name="图片 7" descr="图片包含 桌子, 游戏机, 灯, 灯光  描述已自动生成"/>
            <p:cNvPicPr>
              <a:picLocks noChangeAspect="1"/>
            </p:cNvPicPr>
            <p:nvPr>
              <p:custDataLst>
                <p:tags r:id="rId107"/>
              </p:custDataLst>
            </p:nvPr>
          </p:nvPicPr>
          <p:blipFill>
            <a:blip r:embed="rId10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>
              <p:custDataLst>
                <p:tags r:id="rId108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10" name="图片 9"/>
              <p:cNvPicPr>
                <a:picLocks noChangeAspect="1" noChangeArrowheads="1"/>
              </p:cNvPicPr>
              <p:nvPr>
                <p:custDataLst>
                  <p:tags r:id="rId109"/>
                </p:custDataLst>
              </p:nvPr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文本框 10"/>
              <p:cNvSpPr txBox="1"/>
              <p:nvPr>
                <p:custDataLst>
                  <p:tags r:id="rId110"/>
                </p:custDataLst>
              </p:nvPr>
            </p:nvSpPr>
            <p:spPr>
              <a:xfrm rot="20697680">
                <a:off x="9332966" y="2077191"/>
                <a:ext cx="628169" cy="2826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decel="6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3" grpId="0"/>
      <p:bldP spid="1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6" name="图片 105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2" t="18062" r="7273" b="14333"/>
          <a:stretch>
            <a:fillRect/>
          </a:stretch>
        </p:blipFill>
        <p:spPr bwMode="auto">
          <a:xfrm>
            <a:off x="983713" y="2904487"/>
            <a:ext cx="3412445" cy="2308740"/>
          </a:xfrm>
          <a:custGeom>
            <a:gdLst>
              <a:gd name="connsiteX0" fmla="*/ 3874753 w 11378197"/>
              <a:gd name="connsiteY0" fmla="*/ 3482468 h 5746741"/>
              <a:gd name="connsiteX1" fmla="*/ 3848238 w 11378197"/>
              <a:gd name="connsiteY1" fmla="*/ 3510928 h 5746741"/>
              <a:gd name="connsiteX2" fmla="*/ 3737246 w 11378197"/>
              <a:gd name="connsiteY2" fmla="*/ 3940743 h 5746741"/>
              <a:gd name="connsiteX3" fmla="*/ 3774514 w 11378197"/>
              <a:gd name="connsiteY3" fmla="*/ 4077268 h 5746741"/>
              <a:gd name="connsiteX4" fmla="*/ 3867550 w 11378197"/>
              <a:gd name="connsiteY4" fmla="*/ 4108441 h 5746741"/>
              <a:gd name="connsiteX5" fmla="*/ 3989815 w 11378197"/>
              <a:gd name="connsiteY5" fmla="*/ 3980780 h 5746741"/>
              <a:gd name="connsiteX6" fmla="*/ 3895889 w 11378197"/>
              <a:gd name="connsiteY6" fmla="*/ 3508571 h 5746741"/>
              <a:gd name="connsiteX7" fmla="*/ 7590085 w 11378197"/>
              <a:gd name="connsiteY7" fmla="*/ 2716982 h 5746741"/>
              <a:gd name="connsiteX8" fmla="*/ 7527941 w 11378197"/>
              <a:gd name="connsiteY8" fmla="*/ 2719625 h 5746741"/>
              <a:gd name="connsiteX9" fmla="*/ 7364381 w 11378197"/>
              <a:gd name="connsiteY9" fmla="*/ 2798149 h 5746741"/>
              <a:gd name="connsiteX10" fmla="*/ 7318549 w 11378197"/>
              <a:gd name="connsiteY10" fmla="*/ 3075284 h 5746741"/>
              <a:gd name="connsiteX11" fmla="*/ 7401762 w 11378197"/>
              <a:gd name="connsiteY11" fmla="*/ 3154686 h 5746741"/>
              <a:gd name="connsiteX12" fmla="*/ 7512729 w 11378197"/>
              <a:gd name="connsiteY12" fmla="*/ 3144178 h 5746741"/>
              <a:gd name="connsiteX13" fmla="*/ 7810628 w 11378197"/>
              <a:gd name="connsiteY13" fmla="*/ 2946843 h 5746741"/>
              <a:gd name="connsiteX14" fmla="*/ 7836485 w 11378197"/>
              <a:gd name="connsiteY14" fmla="*/ 2840179 h 5746741"/>
              <a:gd name="connsiteX15" fmla="*/ 7796959 w 11378197"/>
              <a:gd name="connsiteY15" fmla="*/ 2750882 h 5746741"/>
              <a:gd name="connsiteX16" fmla="*/ 7590085 w 11378197"/>
              <a:gd name="connsiteY16" fmla="*/ 2716982 h 5746741"/>
              <a:gd name="connsiteX17" fmla="*/ 9598102 w 11378197"/>
              <a:gd name="connsiteY17" fmla="*/ 2700455 h 5746741"/>
              <a:gd name="connsiteX18" fmla="*/ 9579397 w 11378197"/>
              <a:gd name="connsiteY18" fmla="*/ 2734993 h 5746741"/>
              <a:gd name="connsiteX19" fmla="*/ 9597438 w 11378197"/>
              <a:gd name="connsiteY19" fmla="*/ 2895766 h 5746741"/>
              <a:gd name="connsiteX20" fmla="*/ 9623441 w 11378197"/>
              <a:gd name="connsiteY20" fmla="*/ 3055615 h 5746741"/>
              <a:gd name="connsiteX21" fmla="*/ 9638146 w 11378197"/>
              <a:gd name="connsiteY21" fmla="*/ 3100030 h 5746741"/>
              <a:gd name="connsiteX22" fmla="*/ 9621767 w 11378197"/>
              <a:gd name="connsiteY22" fmla="*/ 2737497 h 5746741"/>
              <a:gd name="connsiteX23" fmla="*/ 9598102 w 11378197"/>
              <a:gd name="connsiteY23" fmla="*/ 2700455 h 5746741"/>
              <a:gd name="connsiteX24" fmla="*/ 8984291 w 11378197"/>
              <a:gd name="connsiteY24" fmla="*/ 87 h 5746741"/>
              <a:gd name="connsiteX25" fmla="*/ 9002952 w 11378197"/>
              <a:gd name="connsiteY25" fmla="*/ 5552 h 5746741"/>
              <a:gd name="connsiteX26" fmla="*/ 9218852 w 11378197"/>
              <a:gd name="connsiteY26" fmla="*/ 51494 h 5746741"/>
              <a:gd name="connsiteX27" fmla="*/ 9502791 w 11378197"/>
              <a:gd name="connsiteY27" fmla="*/ 101851 h 5746741"/>
              <a:gd name="connsiteX28" fmla="*/ 9852041 w 11378197"/>
              <a:gd name="connsiteY28" fmla="*/ 162258 h 5746741"/>
              <a:gd name="connsiteX29" fmla="*/ 10199348 w 11378197"/>
              <a:gd name="connsiteY29" fmla="*/ 221542 h 5746741"/>
              <a:gd name="connsiteX30" fmla="*/ 10410814 w 11378197"/>
              <a:gd name="connsiteY30" fmla="*/ 236040 h 5746741"/>
              <a:gd name="connsiteX31" fmla="*/ 10748134 w 11378197"/>
              <a:gd name="connsiteY31" fmla="*/ 311308 h 5746741"/>
              <a:gd name="connsiteX32" fmla="*/ 10970880 w 11378197"/>
              <a:gd name="connsiteY32" fmla="*/ 606012 h 5746741"/>
              <a:gd name="connsiteX33" fmla="*/ 11075544 w 11378197"/>
              <a:gd name="connsiteY33" fmla="*/ 850667 h 5746741"/>
              <a:gd name="connsiteX34" fmla="*/ 11169852 w 11378197"/>
              <a:gd name="connsiteY34" fmla="*/ 1028467 h 5746741"/>
              <a:gd name="connsiteX35" fmla="*/ 11154272 w 11378197"/>
              <a:gd name="connsiteY35" fmla="*/ 1315292 h 5746741"/>
              <a:gd name="connsiteX36" fmla="*/ 11133286 w 11378197"/>
              <a:gd name="connsiteY36" fmla="*/ 1385993 h 5746741"/>
              <a:gd name="connsiteX37" fmla="*/ 11185270 w 11378197"/>
              <a:gd name="connsiteY37" fmla="*/ 1482368 h 5746741"/>
              <a:gd name="connsiteX38" fmla="*/ 11236956 w 11378197"/>
              <a:gd name="connsiteY38" fmla="*/ 1750725 h 5746741"/>
              <a:gd name="connsiteX39" fmla="*/ 11259295 w 11378197"/>
              <a:gd name="connsiteY39" fmla="*/ 1844549 h 5746741"/>
              <a:gd name="connsiteX40" fmla="*/ 11337519 w 11378197"/>
              <a:gd name="connsiteY40" fmla="*/ 1967022 h 5746741"/>
              <a:gd name="connsiteX41" fmla="*/ 11378197 w 11378197"/>
              <a:gd name="connsiteY41" fmla="*/ 2041753 h 5746741"/>
              <a:gd name="connsiteX42" fmla="*/ 11367594 w 11378197"/>
              <a:gd name="connsiteY42" fmla="*/ 2170222 h 5746741"/>
              <a:gd name="connsiteX43" fmla="*/ 11172387 w 11378197"/>
              <a:gd name="connsiteY43" fmla="*/ 2674669 h 5746741"/>
              <a:gd name="connsiteX44" fmla="*/ 10971596 w 11378197"/>
              <a:gd name="connsiteY44" fmla="*/ 2894580 h 5746741"/>
              <a:gd name="connsiteX45" fmla="*/ 10555517 w 11378197"/>
              <a:gd name="connsiteY45" fmla="*/ 2940142 h 5746741"/>
              <a:gd name="connsiteX46" fmla="*/ 10356520 w 11378197"/>
              <a:gd name="connsiteY46" fmla="*/ 2956300 h 5746741"/>
              <a:gd name="connsiteX47" fmla="*/ 10355502 w 11378197"/>
              <a:gd name="connsiteY47" fmla="*/ 3068578 h 5746741"/>
              <a:gd name="connsiteX48" fmla="*/ 10322377 w 11378197"/>
              <a:gd name="connsiteY48" fmla="*/ 3288874 h 5746741"/>
              <a:gd name="connsiteX49" fmla="*/ 10122557 w 11378197"/>
              <a:gd name="connsiteY49" fmla="*/ 3316664 h 5746741"/>
              <a:gd name="connsiteX50" fmla="*/ 10048973 w 11378197"/>
              <a:gd name="connsiteY50" fmla="*/ 3027360 h 5746741"/>
              <a:gd name="connsiteX51" fmla="*/ 10038752 w 11378197"/>
              <a:gd name="connsiteY51" fmla="*/ 2851141 h 5746741"/>
              <a:gd name="connsiteX52" fmla="*/ 9960918 w 11378197"/>
              <a:gd name="connsiteY52" fmla="*/ 3048826 h 5746741"/>
              <a:gd name="connsiteX53" fmla="*/ 10003719 w 11378197"/>
              <a:gd name="connsiteY53" fmla="*/ 3403591 h 5746741"/>
              <a:gd name="connsiteX54" fmla="*/ 10044640 w 11378197"/>
              <a:gd name="connsiteY54" fmla="*/ 3614990 h 5746741"/>
              <a:gd name="connsiteX55" fmla="*/ 9960953 w 11378197"/>
              <a:gd name="connsiteY55" fmla="*/ 3904309 h 5746741"/>
              <a:gd name="connsiteX56" fmla="*/ 9842924 w 11378197"/>
              <a:gd name="connsiteY56" fmla="*/ 3946141 h 5746741"/>
              <a:gd name="connsiteX57" fmla="*/ 9660479 w 11378197"/>
              <a:gd name="connsiteY57" fmla="*/ 3857005 h 5746741"/>
              <a:gd name="connsiteX58" fmla="*/ 9616362 w 11378197"/>
              <a:gd name="connsiteY58" fmla="*/ 3232141 h 5746741"/>
              <a:gd name="connsiteX59" fmla="*/ 9612524 w 11378197"/>
              <a:gd name="connsiteY59" fmla="*/ 3181341 h 5746741"/>
              <a:gd name="connsiteX60" fmla="*/ 9440821 w 11378197"/>
              <a:gd name="connsiteY60" fmla="*/ 3362277 h 5746741"/>
              <a:gd name="connsiteX61" fmla="*/ 9261422 w 11378197"/>
              <a:gd name="connsiteY61" fmla="*/ 2971791 h 5746741"/>
              <a:gd name="connsiteX62" fmla="*/ 9294689 w 11378197"/>
              <a:gd name="connsiteY62" fmla="*/ 2793439 h 5746741"/>
              <a:gd name="connsiteX63" fmla="*/ 9193909 w 11378197"/>
              <a:gd name="connsiteY63" fmla="*/ 2641601 h 5746741"/>
              <a:gd name="connsiteX64" fmla="*/ 9050391 w 11378197"/>
              <a:gd name="connsiteY64" fmla="*/ 2678393 h 5746741"/>
              <a:gd name="connsiteX65" fmla="*/ 8713228 w 11378197"/>
              <a:gd name="connsiteY65" fmla="*/ 2980449 h 5746741"/>
              <a:gd name="connsiteX66" fmla="*/ 8188460 w 11378197"/>
              <a:gd name="connsiteY66" fmla="*/ 3166920 h 5746741"/>
              <a:gd name="connsiteX67" fmla="*/ 7945614 w 11378197"/>
              <a:gd name="connsiteY67" fmla="*/ 3207757 h 5746741"/>
              <a:gd name="connsiteX68" fmla="*/ 7812992 w 11378197"/>
              <a:gd name="connsiteY68" fmla="*/ 3354068 h 5746741"/>
              <a:gd name="connsiteX69" fmla="*/ 7664099 w 11378197"/>
              <a:gd name="connsiteY69" fmla="*/ 3524714 h 5746741"/>
              <a:gd name="connsiteX70" fmla="*/ 7415463 w 11378197"/>
              <a:gd name="connsiteY70" fmla="*/ 3638541 h 5746741"/>
              <a:gd name="connsiteX71" fmla="*/ 7136698 w 11378197"/>
              <a:gd name="connsiteY71" fmla="*/ 3438071 h 5746741"/>
              <a:gd name="connsiteX72" fmla="*/ 6932177 w 11378197"/>
              <a:gd name="connsiteY72" fmla="*/ 3305291 h 5746741"/>
              <a:gd name="connsiteX73" fmla="*/ 6836441 w 11378197"/>
              <a:gd name="connsiteY73" fmla="*/ 3392396 h 5746741"/>
              <a:gd name="connsiteX74" fmla="*/ 6724465 w 11378197"/>
              <a:gd name="connsiteY74" fmla="*/ 3558445 h 5746741"/>
              <a:gd name="connsiteX75" fmla="*/ 6340318 w 11378197"/>
              <a:gd name="connsiteY75" fmla="*/ 3527416 h 5746741"/>
              <a:gd name="connsiteX76" fmla="*/ 6293888 w 11378197"/>
              <a:gd name="connsiteY76" fmla="*/ 3473441 h 5746741"/>
              <a:gd name="connsiteX77" fmla="*/ 6333675 w 11378197"/>
              <a:gd name="connsiteY77" fmla="*/ 3936991 h 5746741"/>
              <a:gd name="connsiteX78" fmla="*/ 6318057 w 11378197"/>
              <a:gd name="connsiteY78" fmla="*/ 4189797 h 5746741"/>
              <a:gd name="connsiteX79" fmla="*/ 6173667 w 11378197"/>
              <a:gd name="connsiteY79" fmla="*/ 4301158 h 5746741"/>
              <a:gd name="connsiteX80" fmla="*/ 5975366 w 11378197"/>
              <a:gd name="connsiteY80" fmla="*/ 4191475 h 5746741"/>
              <a:gd name="connsiteX81" fmla="*/ 5965169 w 11378197"/>
              <a:gd name="connsiteY81" fmla="*/ 3859361 h 5746741"/>
              <a:gd name="connsiteX82" fmla="*/ 5985830 w 11378197"/>
              <a:gd name="connsiteY82" fmla="*/ 3457566 h 5746741"/>
              <a:gd name="connsiteX83" fmla="*/ 5891982 w 11378197"/>
              <a:gd name="connsiteY83" fmla="*/ 3418365 h 5746741"/>
              <a:gd name="connsiteX84" fmla="*/ 5797642 w 11378197"/>
              <a:gd name="connsiteY84" fmla="*/ 3555991 h 5746741"/>
              <a:gd name="connsiteX85" fmla="*/ 5770272 w 11378197"/>
              <a:gd name="connsiteY85" fmla="*/ 3879841 h 5746741"/>
              <a:gd name="connsiteX86" fmla="*/ 5824770 w 11378197"/>
              <a:gd name="connsiteY86" fmla="*/ 4348746 h 5746741"/>
              <a:gd name="connsiteX87" fmla="*/ 5877881 w 11378197"/>
              <a:gd name="connsiteY87" fmla="*/ 4730997 h 5746741"/>
              <a:gd name="connsiteX88" fmla="*/ 5865208 w 11378197"/>
              <a:gd name="connsiteY88" fmla="*/ 4912349 h 5746741"/>
              <a:gd name="connsiteX89" fmla="*/ 5742819 w 11378197"/>
              <a:gd name="connsiteY89" fmla="*/ 5068432 h 5746741"/>
              <a:gd name="connsiteX90" fmla="*/ 5651516 w 11378197"/>
              <a:gd name="connsiteY90" fmla="*/ 5062625 h 5746741"/>
              <a:gd name="connsiteX91" fmla="*/ 5505482 w 11378197"/>
              <a:gd name="connsiteY91" fmla="*/ 4891045 h 5746741"/>
              <a:gd name="connsiteX92" fmla="*/ 5486615 w 11378197"/>
              <a:gd name="connsiteY92" fmla="*/ 4254491 h 5746741"/>
              <a:gd name="connsiteX93" fmla="*/ 5290128 w 11378197"/>
              <a:gd name="connsiteY93" fmla="*/ 3647319 h 5746741"/>
              <a:gd name="connsiteX94" fmla="*/ 4790929 w 11378197"/>
              <a:gd name="connsiteY94" fmla="*/ 3886191 h 5746741"/>
              <a:gd name="connsiteX95" fmla="*/ 4726372 w 11378197"/>
              <a:gd name="connsiteY95" fmla="*/ 4269099 h 5746741"/>
              <a:gd name="connsiteX96" fmla="*/ 4714190 w 11378197"/>
              <a:gd name="connsiteY96" fmla="*/ 4510399 h 5746741"/>
              <a:gd name="connsiteX97" fmla="*/ 4660730 w 11378197"/>
              <a:gd name="connsiteY97" fmla="*/ 4574494 h 5746741"/>
              <a:gd name="connsiteX98" fmla="*/ 4401817 w 11378197"/>
              <a:gd name="connsiteY98" fmla="*/ 4483224 h 5746741"/>
              <a:gd name="connsiteX99" fmla="*/ 4391587 w 11378197"/>
              <a:gd name="connsiteY99" fmla="*/ 4323050 h 5746741"/>
              <a:gd name="connsiteX100" fmla="*/ 4386106 w 11378197"/>
              <a:gd name="connsiteY100" fmla="*/ 4205991 h 5746741"/>
              <a:gd name="connsiteX101" fmla="*/ 4287566 w 11378197"/>
              <a:gd name="connsiteY101" fmla="*/ 4369553 h 5746741"/>
              <a:gd name="connsiteX102" fmla="*/ 4259141 w 11378197"/>
              <a:gd name="connsiteY102" fmla="*/ 4641841 h 5746741"/>
              <a:gd name="connsiteX103" fmla="*/ 4289785 w 11378197"/>
              <a:gd name="connsiteY103" fmla="*/ 4997441 h 5746741"/>
              <a:gd name="connsiteX104" fmla="*/ 4330834 w 11378197"/>
              <a:gd name="connsiteY104" fmla="*/ 5348605 h 5746741"/>
              <a:gd name="connsiteX105" fmla="*/ 4314134 w 11378197"/>
              <a:gd name="connsiteY105" fmla="*/ 5605872 h 5746741"/>
              <a:gd name="connsiteX106" fmla="*/ 4165857 w 11378197"/>
              <a:gd name="connsiteY106" fmla="*/ 5746741 h 5746741"/>
              <a:gd name="connsiteX107" fmla="*/ 4009629 w 11378197"/>
              <a:gd name="connsiteY107" fmla="*/ 5625239 h 5746741"/>
              <a:gd name="connsiteX108" fmla="*/ 3990808 w 11378197"/>
              <a:gd name="connsiteY108" fmla="*/ 5118861 h 5746741"/>
              <a:gd name="connsiteX109" fmla="*/ 4007905 w 11378197"/>
              <a:gd name="connsiteY109" fmla="*/ 4641988 h 5746741"/>
              <a:gd name="connsiteX110" fmla="*/ 3970198 w 11378197"/>
              <a:gd name="connsiteY110" fmla="*/ 4435785 h 5746741"/>
              <a:gd name="connsiteX111" fmla="*/ 3880715 w 11378197"/>
              <a:gd name="connsiteY111" fmla="*/ 4396777 h 5746741"/>
              <a:gd name="connsiteX112" fmla="*/ 3786752 w 11378197"/>
              <a:gd name="connsiteY112" fmla="*/ 4417918 h 5746741"/>
              <a:gd name="connsiteX113" fmla="*/ 3749691 w 11378197"/>
              <a:gd name="connsiteY113" fmla="*/ 4436474 h 5746741"/>
              <a:gd name="connsiteX114" fmla="*/ 3749266 w 11378197"/>
              <a:gd name="connsiteY114" fmla="*/ 4605832 h 5746741"/>
              <a:gd name="connsiteX115" fmla="*/ 3738930 w 11378197"/>
              <a:gd name="connsiteY115" fmla="*/ 4810795 h 5746741"/>
              <a:gd name="connsiteX116" fmla="*/ 3579745 w 11378197"/>
              <a:gd name="connsiteY116" fmla="*/ 4889444 h 5746741"/>
              <a:gd name="connsiteX117" fmla="*/ 3464186 w 11378197"/>
              <a:gd name="connsiteY117" fmla="*/ 4835516 h 5746741"/>
              <a:gd name="connsiteX118" fmla="*/ 3404273 w 11378197"/>
              <a:gd name="connsiteY118" fmla="*/ 4775191 h 5746741"/>
              <a:gd name="connsiteX119" fmla="*/ 3402490 w 11378197"/>
              <a:gd name="connsiteY119" fmla="*/ 4626443 h 5746741"/>
              <a:gd name="connsiteX120" fmla="*/ 3413274 w 11378197"/>
              <a:gd name="connsiteY120" fmla="*/ 4444641 h 5746741"/>
              <a:gd name="connsiteX121" fmla="*/ 3413882 w 11378197"/>
              <a:gd name="connsiteY121" fmla="*/ 4147925 h 5746741"/>
              <a:gd name="connsiteX122" fmla="*/ 3386688 w 11378197"/>
              <a:gd name="connsiteY122" fmla="*/ 3923335 h 5746741"/>
              <a:gd name="connsiteX123" fmla="*/ 3338810 w 11378197"/>
              <a:gd name="connsiteY123" fmla="*/ 3676641 h 5746741"/>
              <a:gd name="connsiteX124" fmla="*/ 3293997 w 11378197"/>
              <a:gd name="connsiteY124" fmla="*/ 3818874 h 5746741"/>
              <a:gd name="connsiteX125" fmla="*/ 3221896 w 11378197"/>
              <a:gd name="connsiteY125" fmla="*/ 4063153 h 5746741"/>
              <a:gd name="connsiteX126" fmla="*/ 3043379 w 11378197"/>
              <a:gd name="connsiteY126" fmla="*/ 4073625 h 5746741"/>
              <a:gd name="connsiteX127" fmla="*/ 2986379 w 11378197"/>
              <a:gd name="connsiteY127" fmla="*/ 4020565 h 5746741"/>
              <a:gd name="connsiteX128" fmla="*/ 2965313 w 11378197"/>
              <a:gd name="connsiteY128" fmla="*/ 3723800 h 5746741"/>
              <a:gd name="connsiteX129" fmla="*/ 2945297 w 11378197"/>
              <a:gd name="connsiteY129" fmla="*/ 3432317 h 5746741"/>
              <a:gd name="connsiteX130" fmla="*/ 2611699 w 11378197"/>
              <a:gd name="connsiteY130" fmla="*/ 3519388 h 5746741"/>
              <a:gd name="connsiteX131" fmla="*/ 2424681 w 11378197"/>
              <a:gd name="connsiteY131" fmla="*/ 3555300 h 5746741"/>
              <a:gd name="connsiteX132" fmla="*/ 2136838 w 11378197"/>
              <a:gd name="connsiteY132" fmla="*/ 3409941 h 5746741"/>
              <a:gd name="connsiteX133" fmla="*/ 1866022 w 11378197"/>
              <a:gd name="connsiteY133" fmla="*/ 3246822 h 5746741"/>
              <a:gd name="connsiteX134" fmla="*/ 1680866 w 11378197"/>
              <a:gd name="connsiteY134" fmla="*/ 3281347 h 5746741"/>
              <a:gd name="connsiteX135" fmla="*/ 1377614 w 11378197"/>
              <a:gd name="connsiteY135" fmla="*/ 3315519 h 5746741"/>
              <a:gd name="connsiteX136" fmla="*/ 1115854 w 11378197"/>
              <a:gd name="connsiteY136" fmla="*/ 3100860 h 5746741"/>
              <a:gd name="connsiteX137" fmla="*/ 1126871 w 11378197"/>
              <a:gd name="connsiteY137" fmla="*/ 2832091 h 5746741"/>
              <a:gd name="connsiteX138" fmla="*/ 1203341 w 11378197"/>
              <a:gd name="connsiteY138" fmla="*/ 2512858 h 5746741"/>
              <a:gd name="connsiteX139" fmla="*/ 1203341 w 11378197"/>
              <a:gd name="connsiteY139" fmla="*/ 2393941 h 5746741"/>
              <a:gd name="connsiteX140" fmla="*/ 1142147 w 11378197"/>
              <a:gd name="connsiteY140" fmla="*/ 2393941 h 5746741"/>
              <a:gd name="connsiteX141" fmla="*/ 816118 w 11378197"/>
              <a:gd name="connsiteY141" fmla="*/ 2485038 h 5746741"/>
              <a:gd name="connsiteX142" fmla="*/ 408304 w 11378197"/>
              <a:gd name="connsiteY142" fmla="*/ 2558417 h 5746741"/>
              <a:gd name="connsiteX143" fmla="*/ 286636 w 11378197"/>
              <a:gd name="connsiteY143" fmla="*/ 2374891 h 5746741"/>
              <a:gd name="connsiteX144" fmla="*/ 225441 w 11378197"/>
              <a:gd name="connsiteY144" fmla="*/ 1788754 h 5746741"/>
              <a:gd name="connsiteX145" fmla="*/ 165915 w 11378197"/>
              <a:gd name="connsiteY145" fmla="*/ 1655013 h 5746741"/>
              <a:gd name="connsiteX146" fmla="*/ 8839 w 11378197"/>
              <a:gd name="connsiteY146" fmla="*/ 1301741 h 5746741"/>
              <a:gd name="connsiteX147" fmla="*/ 20961 w 11378197"/>
              <a:gd name="connsiteY147" fmla="*/ 1143974 h 5746741"/>
              <a:gd name="connsiteX148" fmla="*/ 224114 w 11378197"/>
              <a:gd name="connsiteY148" fmla="*/ 769215 h 5746741"/>
              <a:gd name="connsiteX149" fmla="*/ 624113 w 11378197"/>
              <a:gd name="connsiteY149" fmla="*/ 429174 h 5746741"/>
              <a:gd name="connsiteX150" fmla="*/ 860441 w 11378197"/>
              <a:gd name="connsiteY150" fmla="*/ 394944 h 5746741"/>
              <a:gd name="connsiteX151" fmla="*/ 1156407 w 11378197"/>
              <a:gd name="connsiteY151" fmla="*/ 437463 h 5746741"/>
              <a:gd name="connsiteX152" fmla="*/ 1293621 w 11378197"/>
              <a:gd name="connsiteY152" fmla="*/ 478970 h 5746741"/>
              <a:gd name="connsiteX153" fmla="*/ 1454856 w 11378197"/>
              <a:gd name="connsiteY153" fmla="*/ 458280 h 5746741"/>
              <a:gd name="connsiteX154" fmla="*/ 2154245 w 11378197"/>
              <a:gd name="connsiteY154" fmla="*/ 397458 h 5746741"/>
              <a:gd name="connsiteX155" fmla="*/ 2289192 w 11378197"/>
              <a:gd name="connsiteY155" fmla="*/ 426374 h 5746741"/>
              <a:gd name="connsiteX156" fmla="*/ 2365391 w 11378197"/>
              <a:gd name="connsiteY156" fmla="*/ 455706 h 5746741"/>
              <a:gd name="connsiteX157" fmla="*/ 3521091 w 11378197"/>
              <a:gd name="connsiteY157" fmla="*/ 458243 h 5746741"/>
              <a:gd name="connsiteX158" fmla="*/ 4788919 w 11378197"/>
              <a:gd name="connsiteY158" fmla="*/ 443111 h 5746741"/>
              <a:gd name="connsiteX159" fmla="*/ 4954526 w 11378197"/>
              <a:gd name="connsiteY159" fmla="*/ 425441 h 5746741"/>
              <a:gd name="connsiteX160" fmla="*/ 5077348 w 11378197"/>
              <a:gd name="connsiteY160" fmla="*/ 398435 h 5746741"/>
              <a:gd name="connsiteX161" fmla="*/ 6245241 w 11378197"/>
              <a:gd name="connsiteY161" fmla="*/ 392490 h 5746741"/>
              <a:gd name="connsiteX162" fmla="*/ 6355710 w 11378197"/>
              <a:gd name="connsiteY162" fmla="*/ 418940 h 5746741"/>
              <a:gd name="connsiteX163" fmla="*/ 6489060 w 11378197"/>
              <a:gd name="connsiteY163" fmla="*/ 449769 h 5746741"/>
              <a:gd name="connsiteX164" fmla="*/ 6638941 w 11378197"/>
              <a:gd name="connsiteY164" fmla="*/ 483007 h 5746741"/>
              <a:gd name="connsiteX165" fmla="*/ 6778641 w 11378197"/>
              <a:gd name="connsiteY165" fmla="*/ 523040 h 5746741"/>
              <a:gd name="connsiteX166" fmla="*/ 7451741 w 11378197"/>
              <a:gd name="connsiteY166" fmla="*/ 584800 h 5746741"/>
              <a:gd name="connsiteX167" fmla="*/ 7800991 w 11378197"/>
              <a:gd name="connsiteY167" fmla="*/ 559838 h 5746741"/>
              <a:gd name="connsiteX168" fmla="*/ 8221931 w 11378197"/>
              <a:gd name="connsiteY168" fmla="*/ 490021 h 5746741"/>
              <a:gd name="connsiteX169" fmla="*/ 8571527 w 11378197"/>
              <a:gd name="connsiteY169" fmla="*/ 359078 h 5746741"/>
              <a:gd name="connsiteX170" fmla="*/ 8714459 w 11378197"/>
              <a:gd name="connsiteY170" fmla="*/ 266841 h 5746741"/>
              <a:gd name="connsiteX171" fmla="*/ 8934043 w 11378197"/>
              <a:gd name="connsiteY171" fmla="*/ 64590 h 5746741"/>
              <a:gd name="connsiteX172" fmla="*/ 8968720 w 11378197"/>
              <a:gd name="connsiteY172" fmla="*/ 3299 h 5746741"/>
              <a:gd name="connsiteX173" fmla="*/ 8984291 w 11378197"/>
              <a:gd name="connsiteY173" fmla="*/ 87 h 5746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</a:cxnLst>
            <a:rect l="l" t="t" r="r" b="b"/>
            <a:pathLst>
              <a:path w="11378197" h="5746741">
                <a:moveTo>
                  <a:pt x="3874753" y="3482468"/>
                </a:moveTo>
                <a:lnTo>
                  <a:pt x="3848238" y="3510928"/>
                </a:lnTo>
                <a:cubicBezTo>
                  <a:pt x="3784298" y="3579560"/>
                  <a:pt x="3728788" y="3794524"/>
                  <a:pt x="3737246" y="3940743"/>
                </a:cubicBezTo>
                <a:cubicBezTo>
                  <a:pt x="3742474" y="4031112"/>
                  <a:pt x="3747774" y="4050529"/>
                  <a:pt x="3774514" y="4077268"/>
                </a:cubicBezTo>
                <a:cubicBezTo>
                  <a:pt x="3799078" y="4101832"/>
                  <a:pt x="3818802" y="4108441"/>
                  <a:pt x="3867550" y="4108441"/>
                </a:cubicBezTo>
                <a:cubicBezTo>
                  <a:pt x="3950812" y="4108441"/>
                  <a:pt x="3982323" y="4075538"/>
                  <a:pt x="3989815" y="3980780"/>
                </a:cubicBezTo>
                <a:cubicBezTo>
                  <a:pt x="4000775" y="3842171"/>
                  <a:pt x="3946965" y="3571646"/>
                  <a:pt x="3895889" y="3508571"/>
                </a:cubicBezTo>
                <a:close/>
                <a:moveTo>
                  <a:pt x="7590085" y="2716982"/>
                </a:moveTo>
                <a:cubicBezTo>
                  <a:pt x="7564543" y="2716206"/>
                  <a:pt x="7542409" y="2716922"/>
                  <a:pt x="7527941" y="2719625"/>
                </a:cubicBezTo>
                <a:cubicBezTo>
                  <a:pt x="7450457" y="2734100"/>
                  <a:pt x="7404318" y="2756251"/>
                  <a:pt x="7364381" y="2798149"/>
                </a:cubicBezTo>
                <a:cubicBezTo>
                  <a:pt x="7280570" y="2886074"/>
                  <a:pt x="7266539" y="2970915"/>
                  <a:pt x="7318549" y="3075284"/>
                </a:cubicBezTo>
                <a:cubicBezTo>
                  <a:pt x="7345373" y="3129113"/>
                  <a:pt x="7358631" y="3141764"/>
                  <a:pt x="7401762" y="3154686"/>
                </a:cubicBezTo>
                <a:cubicBezTo>
                  <a:pt x="7446663" y="3168139"/>
                  <a:pt x="7460514" y="3166828"/>
                  <a:pt x="7512729" y="3144178"/>
                </a:cubicBezTo>
                <a:cubicBezTo>
                  <a:pt x="7590154" y="3110592"/>
                  <a:pt x="7764618" y="2995023"/>
                  <a:pt x="7810628" y="2946843"/>
                </a:cubicBezTo>
                <a:cubicBezTo>
                  <a:pt x="7844465" y="2911409"/>
                  <a:pt x="7845986" y="2905137"/>
                  <a:pt x="7836485" y="2840179"/>
                </a:cubicBezTo>
                <a:cubicBezTo>
                  <a:pt x="7829054" y="2789369"/>
                  <a:pt x="7818627" y="2765813"/>
                  <a:pt x="7796959" y="2750882"/>
                </a:cubicBezTo>
                <a:cubicBezTo>
                  <a:pt x="7774002" y="2735063"/>
                  <a:pt x="7666711" y="2719309"/>
                  <a:pt x="7590085" y="2716982"/>
                </a:cubicBezTo>
                <a:close/>
                <a:moveTo>
                  <a:pt x="9598102" y="2700455"/>
                </a:moveTo>
                <a:cubicBezTo>
                  <a:pt x="9590913" y="2700031"/>
                  <a:pt x="9584549" y="2711536"/>
                  <a:pt x="9579397" y="2734993"/>
                </a:cubicBezTo>
                <a:cubicBezTo>
                  <a:pt x="9575013" y="2754952"/>
                  <a:pt x="9583121" y="2827208"/>
                  <a:pt x="9597438" y="2895766"/>
                </a:cubicBezTo>
                <a:cubicBezTo>
                  <a:pt x="9611739" y="2964253"/>
                  <a:pt x="9623441" y="3036184"/>
                  <a:pt x="9623441" y="3055615"/>
                </a:cubicBezTo>
                <a:cubicBezTo>
                  <a:pt x="9623441" y="3075045"/>
                  <a:pt x="9630058" y="3095032"/>
                  <a:pt x="9638146" y="3100030"/>
                </a:cubicBezTo>
                <a:cubicBezTo>
                  <a:pt x="9656578" y="3111422"/>
                  <a:pt x="9642352" y="2796550"/>
                  <a:pt x="9621767" y="2737497"/>
                </a:cubicBezTo>
                <a:cubicBezTo>
                  <a:pt x="9613309" y="2713235"/>
                  <a:pt x="9605292" y="2700880"/>
                  <a:pt x="9598102" y="2700455"/>
                </a:cubicBezTo>
                <a:close/>
                <a:moveTo>
                  <a:pt x="8984291" y="87"/>
                </a:moveTo>
                <a:cubicBezTo>
                  <a:pt x="8990495" y="496"/>
                  <a:pt x="8997215" y="2350"/>
                  <a:pt x="9002952" y="5552"/>
                </a:cubicBezTo>
                <a:cubicBezTo>
                  <a:pt x="9014425" y="11957"/>
                  <a:pt x="9111580" y="32630"/>
                  <a:pt x="9218852" y="51494"/>
                </a:cubicBezTo>
                <a:cubicBezTo>
                  <a:pt x="9326123" y="70357"/>
                  <a:pt x="9453896" y="93018"/>
                  <a:pt x="9502791" y="101851"/>
                </a:cubicBezTo>
                <a:cubicBezTo>
                  <a:pt x="9551686" y="110684"/>
                  <a:pt x="9708848" y="137867"/>
                  <a:pt x="9852041" y="162258"/>
                </a:cubicBezTo>
                <a:cubicBezTo>
                  <a:pt x="9995234" y="186648"/>
                  <a:pt x="10151521" y="213326"/>
                  <a:pt x="10199348" y="221542"/>
                </a:cubicBezTo>
                <a:cubicBezTo>
                  <a:pt x="10247173" y="229758"/>
                  <a:pt x="10342334" y="236282"/>
                  <a:pt x="10410814" y="236040"/>
                </a:cubicBezTo>
                <a:cubicBezTo>
                  <a:pt x="10532944" y="235607"/>
                  <a:pt x="10613800" y="253649"/>
                  <a:pt x="10748134" y="311308"/>
                </a:cubicBezTo>
                <a:cubicBezTo>
                  <a:pt x="10873968" y="365319"/>
                  <a:pt x="10969056" y="491125"/>
                  <a:pt x="10970880" y="606012"/>
                </a:cubicBezTo>
                <a:cubicBezTo>
                  <a:pt x="10972080" y="681556"/>
                  <a:pt x="10988372" y="719641"/>
                  <a:pt x="11075544" y="850667"/>
                </a:cubicBezTo>
                <a:cubicBezTo>
                  <a:pt x="11117285" y="913410"/>
                  <a:pt x="11159725" y="993420"/>
                  <a:pt x="11169852" y="1028467"/>
                </a:cubicBezTo>
                <a:cubicBezTo>
                  <a:pt x="11191290" y="1102654"/>
                  <a:pt x="11185444" y="1210274"/>
                  <a:pt x="11154272" y="1315292"/>
                </a:cubicBezTo>
                <a:lnTo>
                  <a:pt x="11133286" y="1385993"/>
                </a:lnTo>
                <a:lnTo>
                  <a:pt x="11185270" y="1482368"/>
                </a:lnTo>
                <a:cubicBezTo>
                  <a:pt x="11243674" y="1590646"/>
                  <a:pt x="11260668" y="1678879"/>
                  <a:pt x="11236956" y="1750725"/>
                </a:cubicBezTo>
                <a:cubicBezTo>
                  <a:pt x="11222769" y="1793716"/>
                  <a:pt x="11224267" y="1800009"/>
                  <a:pt x="11259295" y="1844549"/>
                </a:cubicBezTo>
                <a:cubicBezTo>
                  <a:pt x="11279945" y="1870807"/>
                  <a:pt x="11315145" y="1925920"/>
                  <a:pt x="11337519" y="1967022"/>
                </a:cubicBezTo>
                <a:lnTo>
                  <a:pt x="11378197" y="2041753"/>
                </a:lnTo>
                <a:lnTo>
                  <a:pt x="11367594" y="2170222"/>
                </a:lnTo>
                <a:cubicBezTo>
                  <a:pt x="11356369" y="2306224"/>
                  <a:pt x="11337829" y="2354133"/>
                  <a:pt x="11172387" y="2674669"/>
                </a:cubicBezTo>
                <a:cubicBezTo>
                  <a:pt x="11121949" y="2772391"/>
                  <a:pt x="11045078" y="2856581"/>
                  <a:pt x="10971596" y="2894580"/>
                </a:cubicBezTo>
                <a:cubicBezTo>
                  <a:pt x="10909569" y="2926655"/>
                  <a:pt x="10762692" y="2942739"/>
                  <a:pt x="10555517" y="2940142"/>
                </a:cubicBezTo>
                <a:cubicBezTo>
                  <a:pt x="10397341" y="2938159"/>
                  <a:pt x="10362392" y="2940996"/>
                  <a:pt x="10356520" y="2956300"/>
                </a:cubicBezTo>
                <a:cubicBezTo>
                  <a:pt x="10352601" y="2966511"/>
                  <a:pt x="10352143" y="3017036"/>
                  <a:pt x="10355502" y="3068578"/>
                </a:cubicBezTo>
                <a:cubicBezTo>
                  <a:pt x="10366086" y="3231016"/>
                  <a:pt x="10363279" y="3249687"/>
                  <a:pt x="10322377" y="3288874"/>
                </a:cubicBezTo>
                <a:cubicBezTo>
                  <a:pt x="10275467" y="3333816"/>
                  <a:pt x="10181103" y="3346940"/>
                  <a:pt x="10122557" y="3316664"/>
                </a:cubicBezTo>
                <a:cubicBezTo>
                  <a:pt x="10051886" y="3280119"/>
                  <a:pt x="10038592" y="3227851"/>
                  <a:pt x="10048973" y="3027360"/>
                </a:cubicBezTo>
                <a:cubicBezTo>
                  <a:pt x="10056913" y="2874000"/>
                  <a:pt x="10055587" y="2851141"/>
                  <a:pt x="10038752" y="2851141"/>
                </a:cubicBezTo>
                <a:cubicBezTo>
                  <a:pt x="10006742" y="2851141"/>
                  <a:pt x="9966853" y="2952456"/>
                  <a:pt x="9960918" y="3048826"/>
                </a:cubicBezTo>
                <a:cubicBezTo>
                  <a:pt x="9955256" y="3140771"/>
                  <a:pt x="9959243" y="3173818"/>
                  <a:pt x="10003719" y="3403591"/>
                </a:cubicBezTo>
                <a:lnTo>
                  <a:pt x="10044640" y="3614990"/>
                </a:lnTo>
                <a:cubicBezTo>
                  <a:pt x="10063575" y="3712797"/>
                  <a:pt x="10026578" y="3840703"/>
                  <a:pt x="9960953" y="3904309"/>
                </a:cubicBezTo>
                <a:cubicBezTo>
                  <a:pt x="9920142" y="3943864"/>
                  <a:pt x="9910122" y="3947416"/>
                  <a:pt x="9842924" y="3946141"/>
                </a:cubicBezTo>
                <a:cubicBezTo>
                  <a:pt x="9752125" y="3944418"/>
                  <a:pt x="9687896" y="3913038"/>
                  <a:pt x="9660479" y="3857005"/>
                </a:cubicBezTo>
                <a:cubicBezTo>
                  <a:pt x="9612965" y="3759896"/>
                  <a:pt x="9597015" y="3533987"/>
                  <a:pt x="9616362" y="3232141"/>
                </a:cubicBezTo>
                <a:cubicBezTo>
                  <a:pt x="9620321" y="3170357"/>
                  <a:pt x="9618973" y="3152509"/>
                  <a:pt x="9612524" y="3181341"/>
                </a:cubicBezTo>
                <a:cubicBezTo>
                  <a:pt x="9580467" y="3324662"/>
                  <a:pt x="9546285" y="3360682"/>
                  <a:pt x="9440821" y="3362277"/>
                </a:cubicBezTo>
                <a:cubicBezTo>
                  <a:pt x="9280602" y="3364699"/>
                  <a:pt x="9205477" y="3201179"/>
                  <a:pt x="9261422" y="2971791"/>
                </a:cubicBezTo>
                <a:cubicBezTo>
                  <a:pt x="9271643" y="2929881"/>
                  <a:pt x="9286613" y="2849622"/>
                  <a:pt x="9294689" y="2793439"/>
                </a:cubicBezTo>
                <a:cubicBezTo>
                  <a:pt x="9312822" y="2667284"/>
                  <a:pt x="9302088" y="2651111"/>
                  <a:pt x="9193909" y="2641601"/>
                </a:cubicBezTo>
                <a:cubicBezTo>
                  <a:pt x="9128649" y="2635864"/>
                  <a:pt x="9115001" y="2639363"/>
                  <a:pt x="9050391" y="2678393"/>
                </a:cubicBezTo>
                <a:cubicBezTo>
                  <a:pt x="8946920" y="2740899"/>
                  <a:pt x="8788813" y="2882543"/>
                  <a:pt x="8713228" y="2980449"/>
                </a:cubicBezTo>
                <a:cubicBezTo>
                  <a:pt x="8574936" y="3159578"/>
                  <a:pt x="8438206" y="3208165"/>
                  <a:pt x="8188460" y="3166920"/>
                </a:cubicBezTo>
                <a:cubicBezTo>
                  <a:pt x="8089711" y="3150612"/>
                  <a:pt x="8006128" y="3164668"/>
                  <a:pt x="7945614" y="3207757"/>
                </a:cubicBezTo>
                <a:cubicBezTo>
                  <a:pt x="7926378" y="3221454"/>
                  <a:pt x="7866698" y="3287294"/>
                  <a:pt x="7812992" y="3354068"/>
                </a:cubicBezTo>
                <a:cubicBezTo>
                  <a:pt x="7759286" y="3420841"/>
                  <a:pt x="7692284" y="3497632"/>
                  <a:pt x="7664099" y="3524714"/>
                </a:cubicBezTo>
                <a:cubicBezTo>
                  <a:pt x="7594481" y="3591610"/>
                  <a:pt x="7491967" y="3638541"/>
                  <a:pt x="7415463" y="3638541"/>
                </a:cubicBezTo>
                <a:cubicBezTo>
                  <a:pt x="7331337" y="3638541"/>
                  <a:pt x="7241569" y="3573986"/>
                  <a:pt x="7136698" y="3438071"/>
                </a:cubicBezTo>
                <a:cubicBezTo>
                  <a:pt x="7041702" y="3314955"/>
                  <a:pt x="6998857" y="3287138"/>
                  <a:pt x="6932177" y="3305291"/>
                </a:cubicBezTo>
                <a:cubicBezTo>
                  <a:pt x="6896755" y="3314934"/>
                  <a:pt x="6875409" y="3334356"/>
                  <a:pt x="6836441" y="3392396"/>
                </a:cubicBezTo>
                <a:cubicBezTo>
                  <a:pt x="6808859" y="3433478"/>
                  <a:pt x="6758469" y="3508201"/>
                  <a:pt x="6724465" y="3558445"/>
                </a:cubicBezTo>
                <a:cubicBezTo>
                  <a:pt x="6595026" y="3749703"/>
                  <a:pt x="6482027" y="3740576"/>
                  <a:pt x="6340318" y="3527416"/>
                </a:cubicBezTo>
                <a:cubicBezTo>
                  <a:pt x="6320582" y="3497730"/>
                  <a:pt x="6299689" y="3473441"/>
                  <a:pt x="6293888" y="3473441"/>
                </a:cubicBezTo>
                <a:cubicBezTo>
                  <a:pt x="6266459" y="3473441"/>
                  <a:pt x="6291661" y="3767061"/>
                  <a:pt x="6333675" y="3936991"/>
                </a:cubicBezTo>
                <a:cubicBezTo>
                  <a:pt x="6356099" y="4027684"/>
                  <a:pt x="6349478" y="4134849"/>
                  <a:pt x="6318057" y="4189797"/>
                </a:cubicBezTo>
                <a:cubicBezTo>
                  <a:pt x="6263718" y="4284823"/>
                  <a:pt x="6241716" y="4301792"/>
                  <a:pt x="6173667" y="4301158"/>
                </a:cubicBezTo>
                <a:cubicBezTo>
                  <a:pt x="6084623" y="4300327"/>
                  <a:pt x="6003668" y="4255550"/>
                  <a:pt x="5975366" y="4191475"/>
                </a:cubicBezTo>
                <a:cubicBezTo>
                  <a:pt x="5940860" y="4113356"/>
                  <a:pt x="5936762" y="3979883"/>
                  <a:pt x="5965169" y="3859361"/>
                </a:cubicBezTo>
                <a:cubicBezTo>
                  <a:pt x="5990040" y="3753840"/>
                  <a:pt x="6000831" y="3543977"/>
                  <a:pt x="5985830" y="3457566"/>
                </a:cubicBezTo>
                <a:cubicBezTo>
                  <a:pt x="5977027" y="3406859"/>
                  <a:pt x="5962722" y="3400884"/>
                  <a:pt x="5891982" y="3418365"/>
                </a:cubicBezTo>
                <a:cubicBezTo>
                  <a:pt x="5846201" y="3429679"/>
                  <a:pt x="5831383" y="3451296"/>
                  <a:pt x="5797642" y="3555991"/>
                </a:cubicBezTo>
                <a:cubicBezTo>
                  <a:pt x="5771887" y="3635906"/>
                  <a:pt x="5769120" y="3668639"/>
                  <a:pt x="5770272" y="3879841"/>
                </a:cubicBezTo>
                <a:cubicBezTo>
                  <a:pt x="5771513" y="4107793"/>
                  <a:pt x="5773136" y="4121759"/>
                  <a:pt x="5824770" y="4348746"/>
                </a:cubicBezTo>
                <a:cubicBezTo>
                  <a:pt x="5870948" y="4551755"/>
                  <a:pt x="5877973" y="4602318"/>
                  <a:pt x="5877881" y="4730997"/>
                </a:cubicBezTo>
                <a:cubicBezTo>
                  <a:pt x="5877823" y="4812560"/>
                  <a:pt x="5872120" y="4894168"/>
                  <a:pt x="5865208" y="4912349"/>
                </a:cubicBezTo>
                <a:cubicBezTo>
                  <a:pt x="5838252" y="4983251"/>
                  <a:pt x="5785413" y="5050635"/>
                  <a:pt x="5742819" y="5068432"/>
                </a:cubicBezTo>
                <a:cubicBezTo>
                  <a:pt x="5703288" y="5084950"/>
                  <a:pt x="5694620" y="5084398"/>
                  <a:pt x="5651516" y="5062625"/>
                </a:cubicBezTo>
                <a:cubicBezTo>
                  <a:pt x="5578651" y="5025819"/>
                  <a:pt x="5536569" y="4976377"/>
                  <a:pt x="5505482" y="4891045"/>
                </a:cubicBezTo>
                <a:cubicBezTo>
                  <a:pt x="5473251" y="4802576"/>
                  <a:pt x="5472966" y="4792929"/>
                  <a:pt x="5486615" y="4254491"/>
                </a:cubicBezTo>
                <a:cubicBezTo>
                  <a:pt x="5501788" y="3655876"/>
                  <a:pt x="5497733" y="3643344"/>
                  <a:pt x="5290128" y="3647319"/>
                </a:cubicBezTo>
                <a:cubicBezTo>
                  <a:pt x="5016735" y="3652553"/>
                  <a:pt x="4906490" y="3705307"/>
                  <a:pt x="4790929" y="3886191"/>
                </a:cubicBezTo>
                <a:cubicBezTo>
                  <a:pt x="4720549" y="3996357"/>
                  <a:pt x="4715443" y="4026644"/>
                  <a:pt x="4726372" y="4269099"/>
                </a:cubicBezTo>
                <a:cubicBezTo>
                  <a:pt x="4735270" y="4466447"/>
                  <a:pt x="4734124" y="4489113"/>
                  <a:pt x="4714190" y="4510399"/>
                </a:cubicBezTo>
                <a:cubicBezTo>
                  <a:pt x="4702088" y="4523320"/>
                  <a:pt x="4678030" y="4552162"/>
                  <a:pt x="4660730" y="4574494"/>
                </a:cubicBezTo>
                <a:cubicBezTo>
                  <a:pt x="4588137" y="4668191"/>
                  <a:pt x="4473039" y="4627618"/>
                  <a:pt x="4401817" y="4483224"/>
                </a:cubicBezTo>
                <a:cubicBezTo>
                  <a:pt x="4378669" y="4436291"/>
                  <a:pt x="4377864" y="4423711"/>
                  <a:pt x="4391587" y="4323050"/>
                </a:cubicBezTo>
                <a:cubicBezTo>
                  <a:pt x="4404846" y="4225789"/>
                  <a:pt x="4404245" y="4212952"/>
                  <a:pt x="4386106" y="4205991"/>
                </a:cubicBezTo>
                <a:cubicBezTo>
                  <a:pt x="4363485" y="4197311"/>
                  <a:pt x="4337716" y="4240082"/>
                  <a:pt x="4287566" y="4369553"/>
                </a:cubicBezTo>
                <a:cubicBezTo>
                  <a:pt x="4261406" y="4437090"/>
                  <a:pt x="4258429" y="4465607"/>
                  <a:pt x="4259141" y="4641841"/>
                </a:cubicBezTo>
                <a:cubicBezTo>
                  <a:pt x="4259748" y="4792350"/>
                  <a:pt x="4266963" y="4876063"/>
                  <a:pt x="4289785" y="4997441"/>
                </a:cubicBezTo>
                <a:cubicBezTo>
                  <a:pt x="4306203" y="5084754"/>
                  <a:pt x="4324675" y="5242777"/>
                  <a:pt x="4330834" y="5348605"/>
                </a:cubicBezTo>
                <a:cubicBezTo>
                  <a:pt x="4341503" y="5531922"/>
                  <a:pt x="4340713" y="5544085"/>
                  <a:pt x="4314134" y="5605872"/>
                </a:cubicBezTo>
                <a:cubicBezTo>
                  <a:pt x="4281105" y="5682648"/>
                  <a:pt x="4213641" y="5746741"/>
                  <a:pt x="4165857" y="5746741"/>
                </a:cubicBezTo>
                <a:cubicBezTo>
                  <a:pt x="4115648" y="5746741"/>
                  <a:pt x="4039946" y="5687866"/>
                  <a:pt x="4009629" y="5625239"/>
                </a:cubicBezTo>
                <a:cubicBezTo>
                  <a:pt x="3969492" y="5542328"/>
                  <a:pt x="3966465" y="5460874"/>
                  <a:pt x="3990808" y="5118861"/>
                </a:cubicBezTo>
                <a:cubicBezTo>
                  <a:pt x="4003032" y="4947116"/>
                  <a:pt x="4010727" y="4732523"/>
                  <a:pt x="4007905" y="4641988"/>
                </a:cubicBezTo>
                <a:cubicBezTo>
                  <a:pt x="4003123" y="4488523"/>
                  <a:pt x="4000570" y="4474562"/>
                  <a:pt x="3970198" y="4435785"/>
                </a:cubicBezTo>
                <a:cubicBezTo>
                  <a:pt x="3941220" y="4398788"/>
                  <a:pt x="3931331" y="4394477"/>
                  <a:pt x="3880715" y="4396777"/>
                </a:cubicBezTo>
                <a:cubicBezTo>
                  <a:pt x="3849418" y="4398198"/>
                  <a:pt x="3807134" y="4407712"/>
                  <a:pt x="3786752" y="4417918"/>
                </a:cubicBezTo>
                <a:lnTo>
                  <a:pt x="3749691" y="4436474"/>
                </a:lnTo>
                <a:lnTo>
                  <a:pt x="3749266" y="4605832"/>
                </a:lnTo>
                <a:cubicBezTo>
                  <a:pt x="3749032" y="4698980"/>
                  <a:pt x="3744381" y="4791213"/>
                  <a:pt x="3738930" y="4810795"/>
                </a:cubicBezTo>
                <a:cubicBezTo>
                  <a:pt x="3727716" y="4851085"/>
                  <a:pt x="3671407" y="4878906"/>
                  <a:pt x="3579745" y="4889444"/>
                </a:cubicBezTo>
                <a:cubicBezTo>
                  <a:pt x="3526900" y="4895519"/>
                  <a:pt x="3521083" y="4892804"/>
                  <a:pt x="3464186" y="4835516"/>
                </a:cubicBezTo>
                <a:lnTo>
                  <a:pt x="3404273" y="4775191"/>
                </a:lnTo>
                <a:lnTo>
                  <a:pt x="3402490" y="4626443"/>
                </a:lnTo>
                <a:cubicBezTo>
                  <a:pt x="3401509" y="4544632"/>
                  <a:pt x="3406362" y="4462821"/>
                  <a:pt x="3413274" y="4444641"/>
                </a:cubicBezTo>
                <a:cubicBezTo>
                  <a:pt x="3429261" y="4402591"/>
                  <a:pt x="3429723" y="4177524"/>
                  <a:pt x="3413882" y="4147925"/>
                </a:cubicBezTo>
                <a:cubicBezTo>
                  <a:pt x="3407304" y="4135635"/>
                  <a:pt x="3395067" y="4034569"/>
                  <a:pt x="3386688" y="3923335"/>
                </a:cubicBezTo>
                <a:cubicBezTo>
                  <a:pt x="3367938" y="3674391"/>
                  <a:pt x="3368374" y="3676641"/>
                  <a:pt x="3338810" y="3676641"/>
                </a:cubicBezTo>
                <a:cubicBezTo>
                  <a:pt x="3294118" y="3676641"/>
                  <a:pt x="3285232" y="3704845"/>
                  <a:pt x="3293997" y="3818874"/>
                </a:cubicBezTo>
                <a:cubicBezTo>
                  <a:pt x="3304197" y="3951564"/>
                  <a:pt x="3289210" y="4002339"/>
                  <a:pt x="3221896" y="4063153"/>
                </a:cubicBezTo>
                <a:cubicBezTo>
                  <a:pt x="3158504" y="4120424"/>
                  <a:pt x="3105035" y="4123561"/>
                  <a:pt x="3043379" y="4073625"/>
                </a:cubicBezTo>
                <a:cubicBezTo>
                  <a:pt x="3019736" y="4054477"/>
                  <a:pt x="2994086" y="4030600"/>
                  <a:pt x="2986379" y="4020565"/>
                </a:cubicBezTo>
                <a:cubicBezTo>
                  <a:pt x="2977687" y="4009248"/>
                  <a:pt x="2969688" y="3896566"/>
                  <a:pt x="2965313" y="3723800"/>
                </a:cubicBezTo>
                <a:cubicBezTo>
                  <a:pt x="2961195" y="3561198"/>
                  <a:pt x="2952864" y="3439884"/>
                  <a:pt x="2945297" y="3432317"/>
                </a:cubicBezTo>
                <a:cubicBezTo>
                  <a:pt x="2926405" y="3413425"/>
                  <a:pt x="2720863" y="3467073"/>
                  <a:pt x="2611699" y="3519388"/>
                </a:cubicBezTo>
                <a:cubicBezTo>
                  <a:pt x="2527335" y="3559818"/>
                  <a:pt x="2516352" y="3561927"/>
                  <a:pt x="2424681" y="3555300"/>
                </a:cubicBezTo>
                <a:cubicBezTo>
                  <a:pt x="2274556" y="3544447"/>
                  <a:pt x="2228071" y="3520973"/>
                  <a:pt x="2136838" y="3409941"/>
                </a:cubicBezTo>
                <a:cubicBezTo>
                  <a:pt x="2038964" y="3290829"/>
                  <a:pt x="1979084" y="3254761"/>
                  <a:pt x="1866022" y="3246822"/>
                </a:cubicBezTo>
                <a:cubicBezTo>
                  <a:pt x="1792050" y="3241628"/>
                  <a:pt x="1768349" y="3246047"/>
                  <a:pt x="1680866" y="3281347"/>
                </a:cubicBezTo>
                <a:cubicBezTo>
                  <a:pt x="1577546" y="3323036"/>
                  <a:pt x="1482425" y="3333755"/>
                  <a:pt x="1377614" y="3315519"/>
                </a:cubicBezTo>
                <a:cubicBezTo>
                  <a:pt x="1322339" y="3305902"/>
                  <a:pt x="1165682" y="3177433"/>
                  <a:pt x="1115854" y="3100860"/>
                </a:cubicBezTo>
                <a:cubicBezTo>
                  <a:pt x="1071810" y="3033175"/>
                  <a:pt x="1075899" y="2933416"/>
                  <a:pt x="1126871" y="2832091"/>
                </a:cubicBezTo>
                <a:cubicBezTo>
                  <a:pt x="1186563" y="2713427"/>
                  <a:pt x="1203341" y="2643387"/>
                  <a:pt x="1203341" y="2512858"/>
                </a:cubicBezTo>
                <a:lnTo>
                  <a:pt x="1203341" y="2393941"/>
                </a:lnTo>
                <a:lnTo>
                  <a:pt x="1142147" y="2393941"/>
                </a:lnTo>
                <a:cubicBezTo>
                  <a:pt x="1026577" y="2393941"/>
                  <a:pt x="933863" y="2419847"/>
                  <a:pt x="816118" y="2485038"/>
                </a:cubicBezTo>
                <a:cubicBezTo>
                  <a:pt x="635802" y="2584873"/>
                  <a:pt x="509790" y="2607546"/>
                  <a:pt x="408304" y="2558417"/>
                </a:cubicBezTo>
                <a:cubicBezTo>
                  <a:pt x="335313" y="2523084"/>
                  <a:pt x="298674" y="2467814"/>
                  <a:pt x="286636" y="2374891"/>
                </a:cubicBezTo>
                <a:cubicBezTo>
                  <a:pt x="255964" y="2138125"/>
                  <a:pt x="225441" y="1845774"/>
                  <a:pt x="225441" y="1788754"/>
                </a:cubicBezTo>
                <a:cubicBezTo>
                  <a:pt x="225441" y="1760615"/>
                  <a:pt x="206063" y="1717077"/>
                  <a:pt x="165915" y="1655013"/>
                </a:cubicBezTo>
                <a:cubicBezTo>
                  <a:pt x="84024" y="1528423"/>
                  <a:pt x="26847" y="1399830"/>
                  <a:pt x="8839" y="1301741"/>
                </a:cubicBezTo>
                <a:cubicBezTo>
                  <a:pt x="-4942" y="1226682"/>
                  <a:pt x="-3841" y="1212365"/>
                  <a:pt x="20961" y="1143974"/>
                </a:cubicBezTo>
                <a:cubicBezTo>
                  <a:pt x="62442" y="1029593"/>
                  <a:pt x="116057" y="930691"/>
                  <a:pt x="224114" y="769215"/>
                </a:cubicBezTo>
                <a:cubicBezTo>
                  <a:pt x="373802" y="545530"/>
                  <a:pt x="380485" y="539849"/>
                  <a:pt x="624113" y="429174"/>
                </a:cubicBezTo>
                <a:cubicBezTo>
                  <a:pt x="696227" y="396414"/>
                  <a:pt x="712875" y="394003"/>
                  <a:pt x="860441" y="394944"/>
                </a:cubicBezTo>
                <a:cubicBezTo>
                  <a:pt x="1001577" y="395844"/>
                  <a:pt x="1034417" y="400562"/>
                  <a:pt x="1156407" y="437463"/>
                </a:cubicBezTo>
                <a:lnTo>
                  <a:pt x="1293621" y="478970"/>
                </a:lnTo>
                <a:lnTo>
                  <a:pt x="1454856" y="458280"/>
                </a:lnTo>
                <a:cubicBezTo>
                  <a:pt x="1632826" y="435442"/>
                  <a:pt x="2062109" y="398109"/>
                  <a:pt x="2154245" y="397458"/>
                </a:cubicBezTo>
                <a:cubicBezTo>
                  <a:pt x="2186556" y="397229"/>
                  <a:pt x="2247282" y="410242"/>
                  <a:pt x="2289192" y="426374"/>
                </a:cubicBezTo>
                <a:lnTo>
                  <a:pt x="2365391" y="455706"/>
                </a:lnTo>
                <a:lnTo>
                  <a:pt x="3521091" y="458243"/>
                </a:lnTo>
                <a:cubicBezTo>
                  <a:pt x="4455738" y="460296"/>
                  <a:pt x="4698239" y="457401"/>
                  <a:pt x="4788919" y="443111"/>
                </a:cubicBezTo>
                <a:cubicBezTo>
                  <a:pt x="4850589" y="433393"/>
                  <a:pt x="4925113" y="425441"/>
                  <a:pt x="4954526" y="425441"/>
                </a:cubicBezTo>
                <a:cubicBezTo>
                  <a:pt x="4983939" y="425441"/>
                  <a:pt x="5039210" y="413288"/>
                  <a:pt x="5077348" y="398435"/>
                </a:cubicBezTo>
                <a:cubicBezTo>
                  <a:pt x="5268547" y="323971"/>
                  <a:pt x="5992434" y="320287"/>
                  <a:pt x="6245241" y="392490"/>
                </a:cubicBezTo>
                <a:cubicBezTo>
                  <a:pt x="6283659" y="403462"/>
                  <a:pt x="6333370" y="415365"/>
                  <a:pt x="6355710" y="418940"/>
                </a:cubicBezTo>
                <a:cubicBezTo>
                  <a:pt x="6378051" y="422516"/>
                  <a:pt x="6438059" y="436389"/>
                  <a:pt x="6489060" y="449769"/>
                </a:cubicBezTo>
                <a:cubicBezTo>
                  <a:pt x="6540063" y="463150"/>
                  <a:pt x="6607509" y="478107"/>
                  <a:pt x="6638941" y="483007"/>
                </a:cubicBezTo>
                <a:cubicBezTo>
                  <a:pt x="6670373" y="487907"/>
                  <a:pt x="6733238" y="505922"/>
                  <a:pt x="6778641" y="523040"/>
                </a:cubicBezTo>
                <a:cubicBezTo>
                  <a:pt x="6878950" y="560861"/>
                  <a:pt x="7074180" y="578774"/>
                  <a:pt x="7451741" y="584800"/>
                </a:cubicBezTo>
                <a:cubicBezTo>
                  <a:pt x="7695120" y="588685"/>
                  <a:pt x="7717886" y="587058"/>
                  <a:pt x="7800991" y="559838"/>
                </a:cubicBezTo>
                <a:cubicBezTo>
                  <a:pt x="7923603" y="519678"/>
                  <a:pt x="8098600" y="490653"/>
                  <a:pt x="8221931" y="490021"/>
                </a:cubicBezTo>
                <a:cubicBezTo>
                  <a:pt x="8364762" y="489289"/>
                  <a:pt x="8465866" y="451420"/>
                  <a:pt x="8571527" y="359078"/>
                </a:cubicBezTo>
                <a:cubicBezTo>
                  <a:pt x="8617744" y="318687"/>
                  <a:pt x="8678476" y="279495"/>
                  <a:pt x="8714459" y="266841"/>
                </a:cubicBezTo>
                <a:cubicBezTo>
                  <a:pt x="8792151" y="239517"/>
                  <a:pt x="8904838" y="135726"/>
                  <a:pt x="8934043" y="64590"/>
                </a:cubicBezTo>
                <a:cubicBezTo>
                  <a:pt x="8945762" y="36045"/>
                  <a:pt x="8961367" y="8465"/>
                  <a:pt x="8968720" y="3299"/>
                </a:cubicBezTo>
                <a:cubicBezTo>
                  <a:pt x="8972397" y="717"/>
                  <a:pt x="8978086" y="-321"/>
                  <a:pt x="8984291" y="87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1" name="图片 170" title=""/>
          <p:cNvPicPr>
            <a:picLocks noChangeArrowheads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9" t="61735" r="50878" b="30149"/>
          <a:stretch>
            <a:fillRect/>
          </a:stretch>
        </p:blipFill>
        <p:spPr bwMode="auto">
          <a:xfrm>
            <a:off x="829942" y="1270964"/>
            <a:ext cx="5400000" cy="576000"/>
          </a:xfrm>
          <a:custGeom>
            <a:gdLst>
              <a:gd name="connsiteX0" fmla="*/ 783638 w 4333195"/>
              <a:gd name="connsiteY0" fmla="*/ 362 h 556592"/>
              <a:gd name="connsiteX1" fmla="*/ 845174 w 4333195"/>
              <a:gd name="connsiteY1" fmla="*/ 2578 h 556592"/>
              <a:gd name="connsiteX2" fmla="*/ 860719 w 4333195"/>
              <a:gd name="connsiteY2" fmla="*/ 1951 h 556592"/>
              <a:gd name="connsiteX3" fmla="*/ 1062721 w 4333195"/>
              <a:gd name="connsiteY3" fmla="*/ 10410 h 556592"/>
              <a:gd name="connsiteX4" fmla="*/ 1572536 w 4333195"/>
              <a:gd name="connsiteY4" fmla="*/ 2482 h 556592"/>
              <a:gd name="connsiteX5" fmla="*/ 1717376 w 4333195"/>
              <a:gd name="connsiteY5" fmla="*/ 8409 h 556592"/>
              <a:gd name="connsiteX6" fmla="*/ 1728353 w 4333195"/>
              <a:gd name="connsiteY6" fmla="*/ 8232 h 556592"/>
              <a:gd name="connsiteX7" fmla="*/ 1902720 w 4333195"/>
              <a:gd name="connsiteY7" fmla="*/ 12042 h 556592"/>
              <a:gd name="connsiteX8" fmla="*/ 2027839 w 4333195"/>
              <a:gd name="connsiteY8" fmla="*/ 14069 h 556592"/>
              <a:gd name="connsiteX9" fmla="*/ 2053590 w 4333195"/>
              <a:gd name="connsiteY9" fmla="*/ 13147 h 556592"/>
              <a:gd name="connsiteX10" fmla="*/ 2174491 w 4333195"/>
              <a:gd name="connsiteY10" fmla="*/ 7441 h 556592"/>
              <a:gd name="connsiteX11" fmla="*/ 2288201 w 4333195"/>
              <a:gd name="connsiteY11" fmla="*/ 9478 h 556592"/>
              <a:gd name="connsiteX12" fmla="*/ 2404498 w 4333195"/>
              <a:gd name="connsiteY12" fmla="*/ 6328 h 556592"/>
              <a:gd name="connsiteX13" fmla="*/ 2827749 w 4333195"/>
              <a:gd name="connsiteY13" fmla="*/ 10410 h 556592"/>
              <a:gd name="connsiteX14" fmla="*/ 3358492 w 4333195"/>
              <a:gd name="connsiteY14" fmla="*/ 10410 h 556592"/>
              <a:gd name="connsiteX15" fmla="*/ 3424561 w 4333195"/>
              <a:gd name="connsiteY15" fmla="*/ 12466 h 556592"/>
              <a:gd name="connsiteX16" fmla="*/ 3617692 w 4333195"/>
              <a:gd name="connsiteY16" fmla="*/ 10410 h 556592"/>
              <a:gd name="connsiteX17" fmla="*/ 4321235 w 4333195"/>
              <a:gd name="connsiteY17" fmla="*/ 10410 h 556592"/>
              <a:gd name="connsiteX18" fmla="*/ 4321235 w 4333195"/>
              <a:gd name="connsiteY18" fmla="*/ 539841 h 556592"/>
              <a:gd name="connsiteX19" fmla="*/ 3887986 w 4333195"/>
              <a:gd name="connsiteY19" fmla="*/ 549077 h 556592"/>
              <a:gd name="connsiteX20" fmla="*/ 3749015 w 4333195"/>
              <a:gd name="connsiteY20" fmla="*/ 542097 h 556592"/>
              <a:gd name="connsiteX21" fmla="*/ 3630711 w 4333195"/>
              <a:gd name="connsiteY21" fmla="*/ 548532 h 556592"/>
              <a:gd name="connsiteX22" fmla="*/ 3478091 w 4333195"/>
              <a:gd name="connsiteY22" fmla="*/ 545136 h 556592"/>
              <a:gd name="connsiteX23" fmla="*/ 3355437 w 4333195"/>
              <a:gd name="connsiteY23" fmla="*/ 540217 h 556592"/>
              <a:gd name="connsiteX24" fmla="*/ 3319212 w 4333195"/>
              <a:gd name="connsiteY24" fmla="*/ 542043 h 556592"/>
              <a:gd name="connsiteX25" fmla="*/ 3173349 w 4333195"/>
              <a:gd name="connsiteY25" fmla="*/ 539841 h 556592"/>
              <a:gd name="connsiteX26" fmla="*/ 2863171 w 4333195"/>
              <a:gd name="connsiteY26" fmla="*/ 543980 h 556592"/>
              <a:gd name="connsiteX27" fmla="*/ 2773985 w 4333195"/>
              <a:gd name="connsiteY27" fmla="*/ 542777 h 556592"/>
              <a:gd name="connsiteX28" fmla="*/ 2683063 w 4333195"/>
              <a:gd name="connsiteY28" fmla="*/ 544704 h 556592"/>
              <a:gd name="connsiteX29" fmla="*/ 2469806 w 4333195"/>
              <a:gd name="connsiteY29" fmla="*/ 539841 h 556592"/>
              <a:gd name="connsiteX30" fmla="*/ 2460147 w 4333195"/>
              <a:gd name="connsiteY30" fmla="*/ 539654 h 556592"/>
              <a:gd name="connsiteX31" fmla="*/ 2281193 w 4333195"/>
              <a:gd name="connsiteY31" fmla="*/ 539304 h 556592"/>
              <a:gd name="connsiteX32" fmla="*/ 2185957 w 4333195"/>
              <a:gd name="connsiteY32" fmla="*/ 539475 h 556592"/>
              <a:gd name="connsiteX33" fmla="*/ 2138223 w 4333195"/>
              <a:gd name="connsiteY33" fmla="*/ 541383 h 556592"/>
              <a:gd name="connsiteX34" fmla="*/ 1895864 w 4333195"/>
              <a:gd name="connsiteY34" fmla="*/ 539841 h 556592"/>
              <a:gd name="connsiteX35" fmla="*/ 1848767 w 4333195"/>
              <a:gd name="connsiteY35" fmla="*/ 537367 h 556592"/>
              <a:gd name="connsiteX36" fmla="*/ 1711782 w 4333195"/>
              <a:gd name="connsiteY36" fmla="*/ 534828 h 556592"/>
              <a:gd name="connsiteX37" fmla="*/ 1662012 w 4333195"/>
              <a:gd name="connsiteY37" fmla="*/ 536485 h 556592"/>
              <a:gd name="connsiteX38" fmla="*/ 1408321 w 4333195"/>
              <a:gd name="connsiteY38" fmla="*/ 539841 h 556592"/>
              <a:gd name="connsiteX39" fmla="*/ 1318047 w 4333195"/>
              <a:gd name="connsiteY39" fmla="*/ 538394 h 556592"/>
              <a:gd name="connsiteX40" fmla="*/ 1278721 w 4333195"/>
              <a:gd name="connsiteY40" fmla="*/ 539841 h 556592"/>
              <a:gd name="connsiteX41" fmla="*/ 1081962 w 4333195"/>
              <a:gd name="connsiteY41" fmla="*/ 542786 h 556592"/>
              <a:gd name="connsiteX42" fmla="*/ 1032576 w 4333195"/>
              <a:gd name="connsiteY42" fmla="*/ 540680 h 556592"/>
              <a:gd name="connsiteX43" fmla="*/ 885062 w 4333195"/>
              <a:gd name="connsiteY43" fmla="*/ 543448 h 556592"/>
              <a:gd name="connsiteX44" fmla="*/ 747978 w 4333195"/>
              <a:gd name="connsiteY44" fmla="*/ 539841 h 556592"/>
              <a:gd name="connsiteX45" fmla="*/ 663993 w 4333195"/>
              <a:gd name="connsiteY45" fmla="*/ 534183 h 556592"/>
              <a:gd name="connsiteX46" fmla="*/ 575178 w 4333195"/>
              <a:gd name="connsiteY46" fmla="*/ 539841 h 556592"/>
              <a:gd name="connsiteX47" fmla="*/ 1235 w 4333195"/>
              <a:gd name="connsiteY47" fmla="*/ 539841 h 556592"/>
              <a:gd name="connsiteX48" fmla="*/ 1235 w 4333195"/>
              <a:gd name="connsiteY48" fmla="*/ 10410 h 556592"/>
              <a:gd name="connsiteX49" fmla="*/ 575178 w 4333195"/>
              <a:gd name="connsiteY49" fmla="*/ 10410 h 556592"/>
              <a:gd name="connsiteX50" fmla="*/ 783638 w 4333195"/>
              <a:gd name="connsiteY50" fmla="*/ 362 h 556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333195" h="556592">
                <a:moveTo>
                  <a:pt x="783638" y="362"/>
                </a:moveTo>
                <a:lnTo>
                  <a:pt x="845174" y="2578"/>
                </a:lnTo>
                <a:lnTo>
                  <a:pt x="860719" y="1951"/>
                </a:lnTo>
                <a:cubicBezTo>
                  <a:pt x="942196" y="-916"/>
                  <a:pt x="1009750" y="-964"/>
                  <a:pt x="1062721" y="10410"/>
                </a:cubicBezTo>
                <a:cubicBezTo>
                  <a:pt x="1227283" y="16510"/>
                  <a:pt x="1387872" y="1365"/>
                  <a:pt x="1572536" y="2482"/>
                </a:cubicBezTo>
                <a:lnTo>
                  <a:pt x="1717376" y="8409"/>
                </a:lnTo>
                <a:lnTo>
                  <a:pt x="1728353" y="8232"/>
                </a:lnTo>
                <a:cubicBezTo>
                  <a:pt x="1781508" y="8882"/>
                  <a:pt x="1841242" y="10530"/>
                  <a:pt x="1902720" y="12042"/>
                </a:cubicBezTo>
                <a:lnTo>
                  <a:pt x="2027839" y="14069"/>
                </a:lnTo>
                <a:lnTo>
                  <a:pt x="2053590" y="13147"/>
                </a:lnTo>
                <a:cubicBezTo>
                  <a:pt x="2091421" y="10915"/>
                  <a:pt x="2129221" y="8455"/>
                  <a:pt x="2174491" y="7441"/>
                </a:cubicBezTo>
                <a:lnTo>
                  <a:pt x="2288201" y="9478"/>
                </a:lnTo>
                <a:lnTo>
                  <a:pt x="2404498" y="6328"/>
                </a:lnTo>
                <a:cubicBezTo>
                  <a:pt x="2557129" y="7553"/>
                  <a:pt x="2711235" y="20753"/>
                  <a:pt x="2827749" y="10410"/>
                </a:cubicBezTo>
                <a:cubicBezTo>
                  <a:pt x="2983101" y="-3381"/>
                  <a:pt x="3102500" y="3108"/>
                  <a:pt x="3358492" y="10410"/>
                </a:cubicBezTo>
                <a:lnTo>
                  <a:pt x="3424561" y="12466"/>
                </a:lnTo>
                <a:lnTo>
                  <a:pt x="3617692" y="10410"/>
                </a:lnTo>
                <a:cubicBezTo>
                  <a:pt x="3877711" y="3173"/>
                  <a:pt x="4111721" y="17910"/>
                  <a:pt x="4321235" y="10410"/>
                </a:cubicBezTo>
                <a:cubicBezTo>
                  <a:pt x="4341418" y="165162"/>
                  <a:pt x="4332310" y="275270"/>
                  <a:pt x="4321235" y="539841"/>
                </a:cubicBezTo>
                <a:cubicBezTo>
                  <a:pt x="4215070" y="540565"/>
                  <a:pt x="4064171" y="552336"/>
                  <a:pt x="3887986" y="549077"/>
                </a:cubicBezTo>
                <a:lnTo>
                  <a:pt x="3749015" y="542097"/>
                </a:lnTo>
                <a:lnTo>
                  <a:pt x="3630711" y="548532"/>
                </a:lnTo>
                <a:cubicBezTo>
                  <a:pt x="3578936" y="548890"/>
                  <a:pt x="3528354" y="547234"/>
                  <a:pt x="3478091" y="545136"/>
                </a:cubicBezTo>
                <a:lnTo>
                  <a:pt x="3355437" y="540217"/>
                </a:lnTo>
                <a:lnTo>
                  <a:pt x="3319212" y="542043"/>
                </a:lnTo>
                <a:cubicBezTo>
                  <a:pt x="3278369" y="543146"/>
                  <a:pt x="3231853" y="542943"/>
                  <a:pt x="3173349" y="539841"/>
                </a:cubicBezTo>
                <a:cubicBezTo>
                  <a:pt x="3068383" y="544703"/>
                  <a:pt x="2965509" y="545031"/>
                  <a:pt x="2863171" y="543980"/>
                </a:cubicBezTo>
                <a:lnTo>
                  <a:pt x="2773985" y="542777"/>
                </a:lnTo>
                <a:lnTo>
                  <a:pt x="2683063" y="544704"/>
                </a:lnTo>
                <a:cubicBezTo>
                  <a:pt x="2620250" y="544939"/>
                  <a:pt x="2550539" y="543757"/>
                  <a:pt x="2469806" y="539841"/>
                </a:cubicBezTo>
                <a:lnTo>
                  <a:pt x="2460147" y="539654"/>
                </a:lnTo>
                <a:lnTo>
                  <a:pt x="2281193" y="539304"/>
                </a:lnTo>
                <a:lnTo>
                  <a:pt x="2185957" y="539475"/>
                </a:lnTo>
                <a:lnTo>
                  <a:pt x="2138223" y="541383"/>
                </a:lnTo>
                <a:cubicBezTo>
                  <a:pt x="2060600" y="545813"/>
                  <a:pt x="1997847" y="549729"/>
                  <a:pt x="1895864" y="539841"/>
                </a:cubicBezTo>
                <a:lnTo>
                  <a:pt x="1848767" y="537367"/>
                </a:lnTo>
                <a:lnTo>
                  <a:pt x="1711782" y="534828"/>
                </a:lnTo>
                <a:lnTo>
                  <a:pt x="1662012" y="536485"/>
                </a:lnTo>
                <a:cubicBezTo>
                  <a:pt x="1594424" y="540311"/>
                  <a:pt x="1523530" y="545255"/>
                  <a:pt x="1408321" y="539841"/>
                </a:cubicBezTo>
                <a:lnTo>
                  <a:pt x="1318047" y="538394"/>
                </a:lnTo>
                <a:lnTo>
                  <a:pt x="1278721" y="539841"/>
                </a:lnTo>
                <a:cubicBezTo>
                  <a:pt x="1210084" y="544046"/>
                  <a:pt x="1144680" y="544304"/>
                  <a:pt x="1081962" y="542786"/>
                </a:cubicBezTo>
                <a:lnTo>
                  <a:pt x="1032576" y="540680"/>
                </a:lnTo>
                <a:lnTo>
                  <a:pt x="885062" y="543448"/>
                </a:lnTo>
                <a:cubicBezTo>
                  <a:pt x="833789" y="543724"/>
                  <a:pt x="787272" y="542881"/>
                  <a:pt x="747978" y="539841"/>
                </a:cubicBezTo>
                <a:lnTo>
                  <a:pt x="663993" y="534183"/>
                </a:lnTo>
                <a:lnTo>
                  <a:pt x="575178" y="539841"/>
                </a:lnTo>
                <a:cubicBezTo>
                  <a:pt x="368988" y="569353"/>
                  <a:pt x="199040" y="553661"/>
                  <a:pt x="1235" y="539841"/>
                </a:cubicBezTo>
                <a:cubicBezTo>
                  <a:pt x="-4116" y="396856"/>
                  <a:pt x="10218" y="140984"/>
                  <a:pt x="1235" y="10410"/>
                </a:cubicBezTo>
                <a:cubicBezTo>
                  <a:pt x="238282" y="-1808"/>
                  <a:pt x="357851" y="10218"/>
                  <a:pt x="575178" y="10410"/>
                </a:cubicBezTo>
                <a:cubicBezTo>
                  <a:pt x="637804" y="1080"/>
                  <a:pt x="704836" y="-953"/>
                  <a:pt x="783638" y="362"/>
                </a:cubicBezTo>
                <a:close/>
              </a:path>
            </a:pathLst>
          </a:cu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14" title=""/>
          <p:cNvSpPr/>
          <p:nvPr>
            <p:custDataLst>
              <p:tags r:id="rId6"/>
            </p:custDataLst>
          </p:nvPr>
        </p:nvSpPr>
        <p:spPr>
          <a:xfrm>
            <a:off x="4624909" y="1270964"/>
            <a:ext cx="1620000" cy="576000"/>
          </a:xfrm>
          <a:custGeom>
            <a:gdLst>
              <a:gd name="connsiteX0" fmla="*/ 0 w 1620000"/>
              <a:gd name="connsiteY0" fmla="*/ 0 h 576000"/>
              <a:gd name="connsiteX1" fmla="*/ 572400 w 1620000"/>
              <a:gd name="connsiteY1" fmla="*/ 0 h 576000"/>
              <a:gd name="connsiteX2" fmla="*/ 1128600 w 1620000"/>
              <a:gd name="connsiteY2" fmla="*/ 0 h 576000"/>
              <a:gd name="connsiteX3" fmla="*/ 1620000 w 1620000"/>
              <a:gd name="connsiteY3" fmla="*/ 0 h 576000"/>
              <a:gd name="connsiteX4" fmla="*/ 1620000 w 1620000"/>
              <a:gd name="connsiteY4" fmla="*/ 576000 h 576000"/>
              <a:gd name="connsiteX5" fmla="*/ 1112400 w 1620000"/>
              <a:gd name="connsiteY5" fmla="*/ 576000 h 576000"/>
              <a:gd name="connsiteX6" fmla="*/ 572400 w 1620000"/>
              <a:gd name="connsiteY6" fmla="*/ 576000 h 576000"/>
              <a:gd name="connsiteX7" fmla="*/ 0 w 1620000"/>
              <a:gd name="connsiteY7" fmla="*/ 576000 h 576000"/>
              <a:gd name="connsiteX8" fmla="*/ 0 w 1620000"/>
              <a:gd name="connsiteY8" fmla="*/ 0 h 576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0000" h="576000" fill="none" extrusionOk="0">
                <a:moveTo>
                  <a:pt x="0" y="0"/>
                </a:moveTo>
                <a:cubicBezTo>
                  <a:pt x="223007" y="-5271"/>
                  <a:pt x="307766" y="-25449"/>
                  <a:pt x="572400" y="0"/>
                </a:cubicBezTo>
                <a:cubicBezTo>
                  <a:pt x="837034" y="25449"/>
                  <a:pt x="966461" y="-12136"/>
                  <a:pt x="1128600" y="0"/>
                </a:cubicBezTo>
                <a:cubicBezTo>
                  <a:pt x="1290739" y="12136"/>
                  <a:pt x="1462239" y="-7933"/>
                  <a:pt x="1620000" y="0"/>
                </a:cubicBezTo>
                <a:cubicBezTo>
                  <a:pt x="1605961" y="143113"/>
                  <a:pt x="1608679" y="451117"/>
                  <a:pt x="1620000" y="576000"/>
                </a:cubicBezTo>
                <a:cubicBezTo>
                  <a:pt x="1514497" y="563569"/>
                  <a:pt x="1274535" y="573620"/>
                  <a:pt x="1112400" y="576000"/>
                </a:cubicBezTo>
                <a:cubicBezTo>
                  <a:pt x="950265" y="578380"/>
                  <a:pt x="817518" y="576020"/>
                  <a:pt x="572400" y="576000"/>
                </a:cubicBezTo>
                <a:cubicBezTo>
                  <a:pt x="327282" y="575980"/>
                  <a:pt x="240292" y="551228"/>
                  <a:pt x="0" y="576000"/>
                </a:cubicBezTo>
                <a:cubicBezTo>
                  <a:pt x="-10944" y="338733"/>
                  <a:pt x="26593" y="172498"/>
                  <a:pt x="0" y="0"/>
                </a:cubicBezTo>
                <a:close/>
              </a:path>
              <a:path w="1620000" h="576000" stroke="0" extrusionOk="0">
                <a:moveTo>
                  <a:pt x="0" y="0"/>
                </a:moveTo>
                <a:cubicBezTo>
                  <a:pt x="153865" y="-1543"/>
                  <a:pt x="369894" y="24377"/>
                  <a:pt x="523800" y="0"/>
                </a:cubicBezTo>
                <a:cubicBezTo>
                  <a:pt x="677706" y="-24377"/>
                  <a:pt x="828291" y="-841"/>
                  <a:pt x="1015200" y="0"/>
                </a:cubicBezTo>
                <a:cubicBezTo>
                  <a:pt x="1202109" y="841"/>
                  <a:pt x="1396724" y="6341"/>
                  <a:pt x="1620000" y="0"/>
                </a:cubicBezTo>
                <a:cubicBezTo>
                  <a:pt x="1614987" y="167493"/>
                  <a:pt x="1634480" y="407618"/>
                  <a:pt x="1620000" y="576000"/>
                </a:cubicBezTo>
                <a:cubicBezTo>
                  <a:pt x="1473494" y="582292"/>
                  <a:pt x="1260953" y="584237"/>
                  <a:pt x="1112400" y="576000"/>
                </a:cubicBezTo>
                <a:cubicBezTo>
                  <a:pt x="963847" y="567763"/>
                  <a:pt x="814740" y="594901"/>
                  <a:pt x="540000" y="576000"/>
                </a:cubicBezTo>
                <a:cubicBezTo>
                  <a:pt x="265260" y="557099"/>
                  <a:pt x="251999" y="591505"/>
                  <a:pt x="0" y="576000"/>
                </a:cubicBezTo>
                <a:cubicBezTo>
                  <a:pt x="-18981" y="366551"/>
                  <a:pt x="-23459" y="27100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127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6" name="组合 155" title=""/>
          <p:cNvGrpSpPr/>
          <p:nvPr>
            <p:custDataLst>
              <p:tags r:id="rId7"/>
            </p:custDataLst>
          </p:nvPr>
        </p:nvGrpSpPr>
        <p:grpSpPr>
          <a:xfrm>
            <a:off x="829943" y="375734"/>
            <a:ext cx="4125325" cy="769441"/>
            <a:chOff x="707492" y="2137382"/>
            <a:chExt cx="4125325" cy="769441"/>
          </a:xfrm>
        </p:grpSpPr>
        <p:pic>
          <p:nvPicPr>
            <p:cNvPr id="152" name="图片 151"/>
            <p:cNvPicPr>
              <a:picLocks noChangeAspect="1" noChangeArrowheads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38" t="22147" r="50928" b="65303"/>
            <a:stretch>
              <a:fillRect/>
            </a:stretch>
          </p:blipFill>
          <p:spPr bwMode="auto">
            <a:xfrm>
              <a:off x="707492" y="2157603"/>
              <a:ext cx="4125325" cy="728999"/>
            </a:xfrm>
            <a:custGeom>
              <a:gdLst>
                <a:gd name="connsiteX0" fmla="*/ 0 w 4125325"/>
                <a:gd name="connsiteY0" fmla="*/ 0 h 728999"/>
                <a:gd name="connsiteX1" fmla="*/ 646301 w 4125325"/>
                <a:gd name="connsiteY1" fmla="*/ 0 h 728999"/>
                <a:gd name="connsiteX2" fmla="*/ 1210095 w 4125325"/>
                <a:gd name="connsiteY2" fmla="*/ 0 h 728999"/>
                <a:gd name="connsiteX3" fmla="*/ 1980156 w 4125325"/>
                <a:gd name="connsiteY3" fmla="*/ 0 h 728999"/>
                <a:gd name="connsiteX4" fmla="*/ 2626457 w 4125325"/>
                <a:gd name="connsiteY4" fmla="*/ 0 h 728999"/>
                <a:gd name="connsiteX5" fmla="*/ 3272758 w 4125325"/>
                <a:gd name="connsiteY5" fmla="*/ 0 h 728999"/>
                <a:gd name="connsiteX6" fmla="*/ 4125325 w 4125325"/>
                <a:gd name="connsiteY6" fmla="*/ 0 h 728999"/>
                <a:gd name="connsiteX7" fmla="*/ 4125325 w 4125325"/>
                <a:gd name="connsiteY7" fmla="*/ 349920 h 728999"/>
                <a:gd name="connsiteX8" fmla="*/ 4125325 w 4125325"/>
                <a:gd name="connsiteY8" fmla="*/ 728999 h 728999"/>
                <a:gd name="connsiteX9" fmla="*/ 3520277 w 4125325"/>
                <a:gd name="connsiteY9" fmla="*/ 728999 h 728999"/>
                <a:gd name="connsiteX10" fmla="*/ 2832723 w 4125325"/>
                <a:gd name="connsiteY10" fmla="*/ 728999 h 728999"/>
                <a:gd name="connsiteX11" fmla="*/ 2145169 w 4125325"/>
                <a:gd name="connsiteY11" fmla="*/ 728999 h 728999"/>
                <a:gd name="connsiteX12" fmla="*/ 1498868 w 4125325"/>
                <a:gd name="connsiteY12" fmla="*/ 728999 h 728999"/>
                <a:gd name="connsiteX13" fmla="*/ 728807 w 4125325"/>
                <a:gd name="connsiteY13" fmla="*/ 728999 h 728999"/>
                <a:gd name="connsiteX14" fmla="*/ 0 w 4125325"/>
                <a:gd name="connsiteY14" fmla="*/ 728999 h 728999"/>
                <a:gd name="connsiteX15" fmla="*/ 0 w 4125325"/>
                <a:gd name="connsiteY15" fmla="*/ 379079 h 728999"/>
                <a:gd name="connsiteX16" fmla="*/ 0 w 4125325"/>
                <a:gd name="connsiteY16" fmla="*/ 0 h 728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5325" h="728999" extrusionOk="0">
                  <a:moveTo>
                    <a:pt x="0" y="0"/>
                  </a:moveTo>
                  <a:cubicBezTo>
                    <a:pt x="187390" y="-29076"/>
                    <a:pt x="452373" y="9376"/>
                    <a:pt x="646301" y="0"/>
                  </a:cubicBezTo>
                  <a:cubicBezTo>
                    <a:pt x="840229" y="-9376"/>
                    <a:pt x="1001520" y="17066"/>
                    <a:pt x="1210095" y="0"/>
                  </a:cubicBezTo>
                  <a:cubicBezTo>
                    <a:pt x="1418670" y="-17066"/>
                    <a:pt x="1807663" y="30993"/>
                    <a:pt x="1980156" y="0"/>
                  </a:cubicBezTo>
                  <a:cubicBezTo>
                    <a:pt x="2152649" y="-30993"/>
                    <a:pt x="2415122" y="-6469"/>
                    <a:pt x="2626457" y="0"/>
                  </a:cubicBezTo>
                  <a:cubicBezTo>
                    <a:pt x="2837792" y="6469"/>
                    <a:pt x="3101650" y="27427"/>
                    <a:pt x="3272758" y="0"/>
                  </a:cubicBezTo>
                  <a:cubicBezTo>
                    <a:pt x="3443866" y="-27427"/>
                    <a:pt x="3838011" y="-32002"/>
                    <a:pt x="4125325" y="0"/>
                  </a:cubicBezTo>
                  <a:cubicBezTo>
                    <a:pt x="4138042" y="170519"/>
                    <a:pt x="4119252" y="259790"/>
                    <a:pt x="4125325" y="349920"/>
                  </a:cubicBezTo>
                  <a:cubicBezTo>
                    <a:pt x="4131398" y="440050"/>
                    <a:pt x="4116588" y="617197"/>
                    <a:pt x="4125325" y="728999"/>
                  </a:cubicBezTo>
                  <a:cubicBezTo>
                    <a:pt x="3925362" y="744311"/>
                    <a:pt x="3799563" y="744429"/>
                    <a:pt x="3520277" y="728999"/>
                  </a:cubicBezTo>
                  <a:cubicBezTo>
                    <a:pt x="3240991" y="713569"/>
                    <a:pt x="3078218" y="740444"/>
                    <a:pt x="2832723" y="728999"/>
                  </a:cubicBezTo>
                  <a:cubicBezTo>
                    <a:pt x="2587228" y="717554"/>
                    <a:pt x="2329982" y="734528"/>
                    <a:pt x="2145169" y="728999"/>
                  </a:cubicBezTo>
                  <a:cubicBezTo>
                    <a:pt x="1960356" y="723470"/>
                    <a:pt x="1793030" y="728626"/>
                    <a:pt x="1498868" y="728999"/>
                  </a:cubicBezTo>
                  <a:cubicBezTo>
                    <a:pt x="1204706" y="729372"/>
                    <a:pt x="924854" y="710252"/>
                    <a:pt x="728807" y="728999"/>
                  </a:cubicBezTo>
                  <a:cubicBezTo>
                    <a:pt x="532760" y="747746"/>
                    <a:pt x="278202" y="747287"/>
                    <a:pt x="0" y="728999"/>
                  </a:cubicBezTo>
                  <a:cubicBezTo>
                    <a:pt x="-12517" y="619031"/>
                    <a:pt x="-5288" y="521108"/>
                    <a:pt x="0" y="379079"/>
                  </a:cubicBezTo>
                  <a:cubicBezTo>
                    <a:pt x="5288" y="237050"/>
                    <a:pt x="-12519" y="167238"/>
                    <a:pt x="0" y="0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0" name="文本框 149"/>
            <p:cNvSpPr txBox="1"/>
            <p:nvPr>
              <p:custDataLst>
                <p:tags r:id="rId10"/>
              </p:custDataLst>
            </p:nvPr>
          </p:nvSpPr>
          <p:spPr>
            <a:xfrm>
              <a:off x="855768" y="2137382"/>
              <a:ext cx="3828773" cy="7694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spc="300">
                  <a:solidFill>
                    <a:schemeClr val="bg1"/>
                  </a:solidFill>
                  <a:latin typeface="+mj-ea"/>
                  <a:ea typeface="+mj-ea"/>
                  <a:cs typeface="阿里巴巴普惠体 H" panose="00020600040101010101" pitchFamily="18" charset="-122"/>
                  <a:sym typeface="+mn-ea"/>
                </a:rPr>
                <a:t>一次急性失血</a:t>
              </a:r>
              <a:endParaRPr lang="zh-CN" altLang="en-US" sz="4400" spc="300">
                <a:solidFill>
                  <a:schemeClr val="bg1"/>
                </a:solidFill>
                <a:latin typeface="+mj-ea"/>
                <a:ea typeface="+mj-ea"/>
                <a:cs typeface="阿里巴巴普惠体 H" panose="00020600040101010101" pitchFamily="18" charset="-122"/>
                <a:sym typeface="+mn-ea"/>
              </a:endParaRPr>
            </a:p>
          </p:txBody>
        </p:sp>
      </p:grpSp>
      <p:grpSp>
        <p:nvGrpSpPr>
          <p:cNvPr id="158" name="组合 157" title=""/>
          <p:cNvGrpSpPr/>
          <p:nvPr>
            <p:custDataLst>
              <p:tags r:id="rId11"/>
            </p:custDataLst>
          </p:nvPr>
        </p:nvGrpSpPr>
        <p:grpSpPr>
          <a:xfrm>
            <a:off x="1773817" y="1686229"/>
            <a:ext cx="1869294" cy="4762500"/>
            <a:chOff x="5079933" y="840312"/>
            <a:chExt cx="2032134" cy="5177376"/>
          </a:xfrm>
        </p:grpSpPr>
        <p:grpSp>
          <p:nvGrpSpPr>
            <p:cNvPr id="159" name="组合 158"/>
            <p:cNvGrpSpPr/>
            <p:nvPr>
              <p:custDataLst>
                <p:tags r:id="rId12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  <a:effectLst>
              <a:outerShdw blurRad="698500" algn="ctr" rotWithShape="0">
                <a:prstClr val="black">
                  <a:alpha val="10000"/>
                </a:prstClr>
              </a:outerShdw>
            </a:effectLst>
          </p:grpSpPr>
          <p:pic>
            <p:nvPicPr>
              <p:cNvPr id="165" name="图形 164" descr="双手交叉的男士"/>
              <p:cNvPicPr>
                <a:picLocks noChangeAspect="1"/>
              </p:cNvPicPr>
              <p:nvPr>
                <p:custDataLst>
                  <p:tags r:id="rId15"/>
                </p:custDataLst>
              </p:nvPr>
            </p:nvPicPr>
            <p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6" name="图形 165" descr="戴无檐小便帽的女人"/>
              <p:cNvPicPr>
                <a:picLocks noChangeAspect="1"/>
              </p:cNvPicPr>
              <p:nvPr>
                <p:custDataLst>
                  <p:tags r:id="rId18"/>
                </p:custDataLst>
              </p:nvPr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7" name="图形 166" descr="一张幸福的脸"/>
              <p:cNvPicPr>
                <a:picLocks noChangeAspect="1"/>
              </p:cNvPicPr>
              <p:nvPr>
                <p:custDataLst>
                  <p:tags r:id="rId21"/>
                </p:custDataLst>
              </p:nvPr>
            </p:nvPicPr>
            <p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8" name="图形 167" descr="厚重的眼镜"/>
              <p:cNvPicPr>
                <a:picLocks noChangeAspect="1"/>
              </p:cNvPicPr>
              <p:nvPr>
                <p:custDataLst>
                  <p:tags r:id="rId24"/>
                </p:custDataLst>
              </p:nvPr>
            </p:nvPicPr>
            <p:blipFill>
              <a:blip r:embed="rId22">
                <a:extLst>
                  <a:ext uri="{96DAC541-7B7A-43D3-8B79-37D633B846F1}">
                    <asvg:svgBlip xmlns:asvg="http://schemas.microsoft.com/office/drawing/2016/SVG/main" r:embed="rId23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  <p:grpSp>
          <p:nvGrpSpPr>
            <p:cNvPr id="160" name="组合 159"/>
            <p:cNvGrpSpPr/>
            <p:nvPr>
              <p:custDataLst>
                <p:tags r:id="rId25"/>
              </p:custDataLst>
            </p:nvPr>
          </p:nvGrpSpPr>
          <p:grpSpPr>
            <a:xfrm>
              <a:off x="5079933" y="840312"/>
              <a:ext cx="2032134" cy="5177376"/>
              <a:chOff x="4879131" y="2062162"/>
              <a:chExt cx="1695450" cy="4319588"/>
            </a:xfrm>
          </p:grpSpPr>
          <p:pic>
            <p:nvPicPr>
              <p:cNvPr id="161" name="图形 160" descr="双手交叉的男士"/>
              <p:cNvPicPr>
                <a:picLocks noChangeAspect="1"/>
              </p:cNvPicPr>
              <p:nvPr>
                <p:custDataLst>
                  <p:tags r:id="rId28"/>
                </p:custDataLst>
              </p:nvPr>
            </p:nvPicPr>
            <p:blipFill>
              <a:blip r:embed="rId26">
                <a:extLst>
                  <a:ext uri="{96DAC541-7B7A-43D3-8B79-37D633B846F1}">
                    <asvg:svgBlip xmlns:asvg="http://schemas.microsoft.com/office/drawing/2016/SVG/main" r:embed="rId27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79131" y="2571750"/>
                <a:ext cx="1695450" cy="3810000"/>
              </a:xfrm>
              <a:prstGeom prst="rect">
                <a:avLst/>
              </a:prstGeom>
            </p:spPr>
          </p:pic>
          <p:pic>
            <p:nvPicPr>
              <p:cNvPr id="162" name="图形 161" descr="戴无檐小便帽的女人"/>
              <p:cNvPicPr>
                <a:picLocks noChangeAspect="1"/>
              </p:cNvPicPr>
              <p:nvPr>
                <p:custDataLst>
                  <p:tags r:id="rId31"/>
                </p:custDataLst>
              </p:nvPr>
            </p:nvPicPr>
            <p:blipFill>
              <a:blip r:embed="rId29">
                <a:extLst>
                  <a:ext uri="{96DAC541-7B7A-43D3-8B79-37D633B846F1}">
                    <asvg:svgBlip xmlns:asvg="http://schemas.microsoft.com/office/drawing/2016/SVG/main" r:embed="rId30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46578" y="2062162"/>
                <a:ext cx="624667" cy="659859"/>
              </a:xfrm>
              <a:prstGeom prst="rect">
                <a:avLst/>
              </a:prstGeom>
            </p:spPr>
          </p:pic>
          <p:pic>
            <p:nvPicPr>
              <p:cNvPr id="163" name="图形 162" descr="一张幸福的脸"/>
              <p:cNvPicPr>
                <a:picLocks noChangeAspect="1"/>
              </p:cNvPicPr>
              <p:nvPr>
                <p:custDataLst>
                  <p:tags r:id="rId34"/>
                </p:custDataLst>
              </p:nvPr>
            </p:nvPicPr>
            <p:blipFill>
              <a:blip r:embed="rId32">
                <a:extLst>
                  <a:ext uri="{96DAC541-7B7A-43D3-8B79-37D633B846F1}">
                    <asvg:svgBlip xmlns:asvg="http://schemas.microsoft.com/office/drawing/2016/SVG/main" r:embed="rId33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14327" y="2324098"/>
                <a:ext cx="312232" cy="321989"/>
              </a:xfrm>
              <a:prstGeom prst="rect">
                <a:avLst/>
              </a:prstGeom>
            </p:spPr>
          </p:pic>
          <p:pic>
            <p:nvPicPr>
              <p:cNvPr id="164" name="图形 163" descr="厚重的眼镜"/>
              <p:cNvPicPr>
                <a:picLocks noChangeAspect="1"/>
              </p:cNvPicPr>
              <p:nvPr>
                <p:custDataLst>
                  <p:tags r:id="rId37"/>
                </p:custDataLst>
              </p:nvPr>
            </p:nvPicPr>
            <p:blipFill>
              <a:blip r:embed="rId35">
                <a:extLst>
                  <a:ext uri="{96DAC541-7B7A-43D3-8B79-37D633B846F1}">
                    <asvg:svgBlip xmlns:asvg="http://schemas.microsoft.com/office/drawing/2016/SVG/main" r:embed="rId36"/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89351" y="2348388"/>
                <a:ext cx="609043" cy="209074"/>
              </a:xfrm>
              <a:prstGeom prst="rect">
                <a:avLst/>
              </a:prstGeom>
            </p:spPr>
          </p:pic>
        </p:grpSp>
      </p:grpSp>
      <p:grpSp>
        <p:nvGrpSpPr>
          <p:cNvPr id="14" name="组合 13" title=""/>
          <p:cNvGrpSpPr/>
          <p:nvPr>
            <p:custDataLst>
              <p:tags r:id="rId38"/>
            </p:custDataLst>
          </p:nvPr>
        </p:nvGrpSpPr>
        <p:grpSpPr>
          <a:xfrm>
            <a:off x="4944110" y="2489200"/>
            <a:ext cx="7080250" cy="1835785"/>
            <a:chOff x="5082882" y="2649553"/>
            <a:chExt cx="6011838" cy="1710067"/>
          </a:xfrm>
        </p:grpSpPr>
        <p:sp>
          <p:nvSpPr>
            <p:cNvPr id="177" name="矩形 176"/>
            <p:cNvSpPr/>
            <p:nvPr>
              <p:custDataLst>
                <p:tags r:id="rId39"/>
              </p:custDataLst>
            </p:nvPr>
          </p:nvSpPr>
          <p:spPr>
            <a:xfrm>
              <a:off x="5171294" y="3125016"/>
              <a:ext cx="5923426" cy="1234604"/>
            </a:xfrm>
            <a:custGeom>
              <a:gdLst>
                <a:gd name="connsiteX0" fmla="*/ 0 w 5923426"/>
                <a:gd name="connsiteY0" fmla="*/ 0 h 1234604"/>
                <a:gd name="connsiteX1" fmla="*/ 776627 w 5923426"/>
                <a:gd name="connsiteY1" fmla="*/ 0 h 1234604"/>
                <a:gd name="connsiteX2" fmla="*/ 1494020 w 5923426"/>
                <a:gd name="connsiteY2" fmla="*/ 0 h 1234604"/>
                <a:gd name="connsiteX3" fmla="*/ 2152178 w 5923426"/>
                <a:gd name="connsiteY3" fmla="*/ 0 h 1234604"/>
                <a:gd name="connsiteX4" fmla="*/ 2810337 w 5923426"/>
                <a:gd name="connsiteY4" fmla="*/ 0 h 1234604"/>
                <a:gd name="connsiteX5" fmla="*/ 3586964 w 5923426"/>
                <a:gd name="connsiteY5" fmla="*/ 0 h 1234604"/>
                <a:gd name="connsiteX6" fmla="*/ 4304356 w 5923426"/>
                <a:gd name="connsiteY6" fmla="*/ 0 h 1234604"/>
                <a:gd name="connsiteX7" fmla="*/ 4784812 w 5923426"/>
                <a:gd name="connsiteY7" fmla="*/ 0 h 1234604"/>
                <a:gd name="connsiteX8" fmla="*/ 5923426 w 5923426"/>
                <a:gd name="connsiteY8" fmla="*/ 0 h 1234604"/>
                <a:gd name="connsiteX9" fmla="*/ 5923426 w 5923426"/>
                <a:gd name="connsiteY9" fmla="*/ 641994 h 1234604"/>
                <a:gd name="connsiteX10" fmla="*/ 5923426 w 5923426"/>
                <a:gd name="connsiteY10" fmla="*/ 1234604 h 1234604"/>
                <a:gd name="connsiteX11" fmla="*/ 5383736 w 5923426"/>
                <a:gd name="connsiteY11" fmla="*/ 1234604 h 1234604"/>
                <a:gd name="connsiteX12" fmla="*/ 4607109 w 5923426"/>
                <a:gd name="connsiteY12" fmla="*/ 1234604 h 1234604"/>
                <a:gd name="connsiteX13" fmla="*/ 4008185 w 5923426"/>
                <a:gd name="connsiteY13" fmla="*/ 1234604 h 1234604"/>
                <a:gd name="connsiteX14" fmla="*/ 3231558 w 5923426"/>
                <a:gd name="connsiteY14" fmla="*/ 1234604 h 1234604"/>
                <a:gd name="connsiteX15" fmla="*/ 2691868 w 5923426"/>
                <a:gd name="connsiteY15" fmla="*/ 1234604 h 1234604"/>
                <a:gd name="connsiteX16" fmla="*/ 2211412 w 5923426"/>
                <a:gd name="connsiteY16" fmla="*/ 1234604 h 1234604"/>
                <a:gd name="connsiteX17" fmla="*/ 1730957 w 5923426"/>
                <a:gd name="connsiteY17" fmla="*/ 1234604 h 1234604"/>
                <a:gd name="connsiteX18" fmla="*/ 1013564 w 5923426"/>
                <a:gd name="connsiteY18" fmla="*/ 1234604 h 1234604"/>
                <a:gd name="connsiteX19" fmla="*/ 0 w 5923426"/>
                <a:gd name="connsiteY19" fmla="*/ 1234604 h 1234604"/>
                <a:gd name="connsiteX20" fmla="*/ 0 w 5923426"/>
                <a:gd name="connsiteY20" fmla="*/ 617302 h 1234604"/>
                <a:gd name="connsiteX21" fmla="*/ 0 w 5923426"/>
                <a:gd name="connsiteY21" fmla="*/ 0 h 12346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23426" h="1234604" fill="none" extrusionOk="0">
                  <a:moveTo>
                    <a:pt x="0" y="0"/>
                  </a:moveTo>
                  <a:cubicBezTo>
                    <a:pt x="287338" y="25803"/>
                    <a:pt x="443218" y="25342"/>
                    <a:pt x="776627" y="0"/>
                  </a:cubicBezTo>
                  <a:cubicBezTo>
                    <a:pt x="1110036" y="-25342"/>
                    <a:pt x="1315626" y="-4958"/>
                    <a:pt x="1494020" y="0"/>
                  </a:cubicBezTo>
                  <a:cubicBezTo>
                    <a:pt x="1672414" y="4958"/>
                    <a:pt x="1888402" y="23610"/>
                    <a:pt x="2152178" y="0"/>
                  </a:cubicBezTo>
                  <a:cubicBezTo>
                    <a:pt x="2415954" y="-23610"/>
                    <a:pt x="2605264" y="28551"/>
                    <a:pt x="2810337" y="0"/>
                  </a:cubicBezTo>
                  <a:cubicBezTo>
                    <a:pt x="3015410" y="-28551"/>
                    <a:pt x="3234161" y="-34379"/>
                    <a:pt x="3586964" y="0"/>
                  </a:cubicBezTo>
                  <a:cubicBezTo>
                    <a:pt x="3939767" y="34379"/>
                    <a:pt x="4091827" y="29891"/>
                    <a:pt x="4304356" y="0"/>
                  </a:cubicBezTo>
                  <a:cubicBezTo>
                    <a:pt x="4516885" y="-29891"/>
                    <a:pt x="4575246" y="-16947"/>
                    <a:pt x="4784812" y="0"/>
                  </a:cubicBezTo>
                  <a:cubicBezTo>
                    <a:pt x="4994378" y="16947"/>
                    <a:pt x="5593265" y="29532"/>
                    <a:pt x="5923426" y="0"/>
                  </a:cubicBezTo>
                  <a:cubicBezTo>
                    <a:pt x="5938050" y="217518"/>
                    <a:pt x="5940236" y="409002"/>
                    <a:pt x="5923426" y="641994"/>
                  </a:cubicBezTo>
                  <a:cubicBezTo>
                    <a:pt x="5906616" y="874986"/>
                    <a:pt x="5914041" y="1032955"/>
                    <a:pt x="5923426" y="1234604"/>
                  </a:cubicBezTo>
                  <a:cubicBezTo>
                    <a:pt x="5753484" y="1212970"/>
                    <a:pt x="5601753" y="1237962"/>
                    <a:pt x="5383736" y="1234604"/>
                  </a:cubicBezTo>
                  <a:cubicBezTo>
                    <a:pt x="5165719" y="1231247"/>
                    <a:pt x="4888551" y="1231405"/>
                    <a:pt x="4607109" y="1234604"/>
                  </a:cubicBezTo>
                  <a:cubicBezTo>
                    <a:pt x="4325667" y="1237803"/>
                    <a:pt x="4206022" y="1252908"/>
                    <a:pt x="4008185" y="1234604"/>
                  </a:cubicBezTo>
                  <a:cubicBezTo>
                    <a:pt x="3810348" y="1216300"/>
                    <a:pt x="3426042" y="1254749"/>
                    <a:pt x="3231558" y="1234604"/>
                  </a:cubicBezTo>
                  <a:cubicBezTo>
                    <a:pt x="3037074" y="1214459"/>
                    <a:pt x="2838463" y="1244603"/>
                    <a:pt x="2691868" y="1234604"/>
                  </a:cubicBezTo>
                  <a:cubicBezTo>
                    <a:pt x="2545273" y="1224606"/>
                    <a:pt x="2378321" y="1219035"/>
                    <a:pt x="2211412" y="1234604"/>
                  </a:cubicBezTo>
                  <a:cubicBezTo>
                    <a:pt x="2044503" y="1250173"/>
                    <a:pt x="1953890" y="1219797"/>
                    <a:pt x="1730957" y="1234604"/>
                  </a:cubicBezTo>
                  <a:cubicBezTo>
                    <a:pt x="1508024" y="1249411"/>
                    <a:pt x="1357020" y="1248427"/>
                    <a:pt x="1013564" y="1234604"/>
                  </a:cubicBezTo>
                  <a:cubicBezTo>
                    <a:pt x="670108" y="1220781"/>
                    <a:pt x="465224" y="1234039"/>
                    <a:pt x="0" y="1234604"/>
                  </a:cubicBezTo>
                  <a:cubicBezTo>
                    <a:pt x="-22014" y="1009685"/>
                    <a:pt x="-3568" y="753325"/>
                    <a:pt x="0" y="617302"/>
                  </a:cubicBezTo>
                  <a:cubicBezTo>
                    <a:pt x="3568" y="481279"/>
                    <a:pt x="15429" y="215744"/>
                    <a:pt x="0" y="0"/>
                  </a:cubicBezTo>
                  <a:close/>
                </a:path>
                <a:path w="5923426" h="1234604" stroke="0" extrusionOk="0">
                  <a:moveTo>
                    <a:pt x="0" y="0"/>
                  </a:moveTo>
                  <a:cubicBezTo>
                    <a:pt x="183009" y="-23900"/>
                    <a:pt x="463605" y="14666"/>
                    <a:pt x="598924" y="0"/>
                  </a:cubicBezTo>
                  <a:cubicBezTo>
                    <a:pt x="734243" y="-14666"/>
                    <a:pt x="978708" y="2910"/>
                    <a:pt x="1079380" y="0"/>
                  </a:cubicBezTo>
                  <a:cubicBezTo>
                    <a:pt x="1180052" y="-2910"/>
                    <a:pt x="1677696" y="-25678"/>
                    <a:pt x="1856007" y="0"/>
                  </a:cubicBezTo>
                  <a:cubicBezTo>
                    <a:pt x="2034318" y="25678"/>
                    <a:pt x="2209652" y="-980"/>
                    <a:pt x="2454931" y="0"/>
                  </a:cubicBezTo>
                  <a:cubicBezTo>
                    <a:pt x="2700210" y="980"/>
                    <a:pt x="2841024" y="8239"/>
                    <a:pt x="3053855" y="0"/>
                  </a:cubicBezTo>
                  <a:cubicBezTo>
                    <a:pt x="3266686" y="-8239"/>
                    <a:pt x="3507145" y="20883"/>
                    <a:pt x="3830482" y="0"/>
                  </a:cubicBezTo>
                  <a:cubicBezTo>
                    <a:pt x="4153819" y="-20883"/>
                    <a:pt x="4215668" y="19083"/>
                    <a:pt x="4370172" y="0"/>
                  </a:cubicBezTo>
                  <a:cubicBezTo>
                    <a:pt x="4524676" y="-19083"/>
                    <a:pt x="4821653" y="-38696"/>
                    <a:pt x="5146799" y="0"/>
                  </a:cubicBezTo>
                  <a:cubicBezTo>
                    <a:pt x="5471945" y="38696"/>
                    <a:pt x="5624199" y="-22901"/>
                    <a:pt x="5923426" y="0"/>
                  </a:cubicBezTo>
                  <a:cubicBezTo>
                    <a:pt x="5919252" y="223454"/>
                    <a:pt x="5933189" y="373686"/>
                    <a:pt x="5923426" y="617302"/>
                  </a:cubicBezTo>
                  <a:cubicBezTo>
                    <a:pt x="5913663" y="860918"/>
                    <a:pt x="5952027" y="1052406"/>
                    <a:pt x="5923426" y="1234604"/>
                  </a:cubicBezTo>
                  <a:cubicBezTo>
                    <a:pt x="5650347" y="1263193"/>
                    <a:pt x="5476074" y="1210945"/>
                    <a:pt x="5206033" y="1234604"/>
                  </a:cubicBezTo>
                  <a:cubicBezTo>
                    <a:pt x="4935992" y="1258263"/>
                    <a:pt x="4796182" y="1198109"/>
                    <a:pt x="4429406" y="1234604"/>
                  </a:cubicBezTo>
                  <a:cubicBezTo>
                    <a:pt x="4062630" y="1271099"/>
                    <a:pt x="3864153" y="1241370"/>
                    <a:pt x="3652779" y="1234604"/>
                  </a:cubicBezTo>
                  <a:cubicBezTo>
                    <a:pt x="3441405" y="1227838"/>
                    <a:pt x="3372409" y="1240370"/>
                    <a:pt x="3113089" y="1234604"/>
                  </a:cubicBezTo>
                  <a:cubicBezTo>
                    <a:pt x="2853769" y="1228839"/>
                    <a:pt x="2705628" y="1257569"/>
                    <a:pt x="2454931" y="1234604"/>
                  </a:cubicBezTo>
                  <a:cubicBezTo>
                    <a:pt x="2204234" y="1211639"/>
                    <a:pt x="2059538" y="1220190"/>
                    <a:pt x="1678304" y="1234604"/>
                  </a:cubicBezTo>
                  <a:cubicBezTo>
                    <a:pt x="1297070" y="1249018"/>
                    <a:pt x="1153062" y="1238617"/>
                    <a:pt x="1020146" y="1234604"/>
                  </a:cubicBezTo>
                  <a:cubicBezTo>
                    <a:pt x="887230" y="1230591"/>
                    <a:pt x="306700" y="1241571"/>
                    <a:pt x="0" y="1234604"/>
                  </a:cubicBezTo>
                  <a:cubicBezTo>
                    <a:pt x="627" y="1091241"/>
                    <a:pt x="-28140" y="825070"/>
                    <a:pt x="0" y="641994"/>
                  </a:cubicBezTo>
                  <a:cubicBezTo>
                    <a:pt x="28140" y="458918"/>
                    <a:pt x="-826" y="163228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175" name="矩形 174"/>
            <p:cNvSpPr/>
            <p:nvPr>
              <p:custDataLst>
                <p:tags r:id="rId40"/>
              </p:custDataLst>
            </p:nvPr>
          </p:nvSpPr>
          <p:spPr>
            <a:xfrm>
              <a:off x="5082882" y="3058215"/>
              <a:ext cx="5923426" cy="1234604"/>
            </a:xfrm>
            <a:custGeom>
              <a:gdLst>
                <a:gd name="connsiteX0" fmla="*/ 0 w 5923426"/>
                <a:gd name="connsiteY0" fmla="*/ 0 h 1234604"/>
                <a:gd name="connsiteX1" fmla="*/ 776627 w 5923426"/>
                <a:gd name="connsiteY1" fmla="*/ 0 h 1234604"/>
                <a:gd name="connsiteX2" fmla="*/ 1494020 w 5923426"/>
                <a:gd name="connsiteY2" fmla="*/ 0 h 1234604"/>
                <a:gd name="connsiteX3" fmla="*/ 2152178 w 5923426"/>
                <a:gd name="connsiteY3" fmla="*/ 0 h 1234604"/>
                <a:gd name="connsiteX4" fmla="*/ 2810337 w 5923426"/>
                <a:gd name="connsiteY4" fmla="*/ 0 h 1234604"/>
                <a:gd name="connsiteX5" fmla="*/ 3586964 w 5923426"/>
                <a:gd name="connsiteY5" fmla="*/ 0 h 1234604"/>
                <a:gd name="connsiteX6" fmla="*/ 4304356 w 5923426"/>
                <a:gd name="connsiteY6" fmla="*/ 0 h 1234604"/>
                <a:gd name="connsiteX7" fmla="*/ 4784812 w 5923426"/>
                <a:gd name="connsiteY7" fmla="*/ 0 h 1234604"/>
                <a:gd name="connsiteX8" fmla="*/ 5923426 w 5923426"/>
                <a:gd name="connsiteY8" fmla="*/ 0 h 1234604"/>
                <a:gd name="connsiteX9" fmla="*/ 5923426 w 5923426"/>
                <a:gd name="connsiteY9" fmla="*/ 641994 h 1234604"/>
                <a:gd name="connsiteX10" fmla="*/ 5923426 w 5923426"/>
                <a:gd name="connsiteY10" fmla="*/ 1234604 h 1234604"/>
                <a:gd name="connsiteX11" fmla="*/ 5383736 w 5923426"/>
                <a:gd name="connsiteY11" fmla="*/ 1234604 h 1234604"/>
                <a:gd name="connsiteX12" fmla="*/ 4607109 w 5923426"/>
                <a:gd name="connsiteY12" fmla="*/ 1234604 h 1234604"/>
                <a:gd name="connsiteX13" fmla="*/ 4008185 w 5923426"/>
                <a:gd name="connsiteY13" fmla="*/ 1234604 h 1234604"/>
                <a:gd name="connsiteX14" fmla="*/ 3231558 w 5923426"/>
                <a:gd name="connsiteY14" fmla="*/ 1234604 h 1234604"/>
                <a:gd name="connsiteX15" fmla="*/ 2691868 w 5923426"/>
                <a:gd name="connsiteY15" fmla="*/ 1234604 h 1234604"/>
                <a:gd name="connsiteX16" fmla="*/ 2211412 w 5923426"/>
                <a:gd name="connsiteY16" fmla="*/ 1234604 h 1234604"/>
                <a:gd name="connsiteX17" fmla="*/ 1730957 w 5923426"/>
                <a:gd name="connsiteY17" fmla="*/ 1234604 h 1234604"/>
                <a:gd name="connsiteX18" fmla="*/ 1013564 w 5923426"/>
                <a:gd name="connsiteY18" fmla="*/ 1234604 h 1234604"/>
                <a:gd name="connsiteX19" fmla="*/ 0 w 5923426"/>
                <a:gd name="connsiteY19" fmla="*/ 1234604 h 1234604"/>
                <a:gd name="connsiteX20" fmla="*/ 0 w 5923426"/>
                <a:gd name="connsiteY20" fmla="*/ 617302 h 1234604"/>
                <a:gd name="connsiteX21" fmla="*/ 0 w 5923426"/>
                <a:gd name="connsiteY21" fmla="*/ 0 h 12346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23426" h="1234604" fill="none" extrusionOk="0">
                  <a:moveTo>
                    <a:pt x="0" y="0"/>
                  </a:moveTo>
                  <a:cubicBezTo>
                    <a:pt x="287338" y="25803"/>
                    <a:pt x="443218" y="25342"/>
                    <a:pt x="776627" y="0"/>
                  </a:cubicBezTo>
                  <a:cubicBezTo>
                    <a:pt x="1110036" y="-25342"/>
                    <a:pt x="1315626" y="-4958"/>
                    <a:pt x="1494020" y="0"/>
                  </a:cubicBezTo>
                  <a:cubicBezTo>
                    <a:pt x="1672414" y="4958"/>
                    <a:pt x="1888402" y="23610"/>
                    <a:pt x="2152178" y="0"/>
                  </a:cubicBezTo>
                  <a:cubicBezTo>
                    <a:pt x="2415954" y="-23610"/>
                    <a:pt x="2605264" y="28551"/>
                    <a:pt x="2810337" y="0"/>
                  </a:cubicBezTo>
                  <a:cubicBezTo>
                    <a:pt x="3015410" y="-28551"/>
                    <a:pt x="3234161" y="-34379"/>
                    <a:pt x="3586964" y="0"/>
                  </a:cubicBezTo>
                  <a:cubicBezTo>
                    <a:pt x="3939767" y="34379"/>
                    <a:pt x="4091827" y="29891"/>
                    <a:pt x="4304356" y="0"/>
                  </a:cubicBezTo>
                  <a:cubicBezTo>
                    <a:pt x="4516885" y="-29891"/>
                    <a:pt x="4575246" y="-16947"/>
                    <a:pt x="4784812" y="0"/>
                  </a:cubicBezTo>
                  <a:cubicBezTo>
                    <a:pt x="4994378" y="16947"/>
                    <a:pt x="5593265" y="29532"/>
                    <a:pt x="5923426" y="0"/>
                  </a:cubicBezTo>
                  <a:cubicBezTo>
                    <a:pt x="5938050" y="217518"/>
                    <a:pt x="5940236" y="409002"/>
                    <a:pt x="5923426" y="641994"/>
                  </a:cubicBezTo>
                  <a:cubicBezTo>
                    <a:pt x="5906616" y="874986"/>
                    <a:pt x="5914041" y="1032955"/>
                    <a:pt x="5923426" y="1234604"/>
                  </a:cubicBezTo>
                  <a:cubicBezTo>
                    <a:pt x="5753484" y="1212970"/>
                    <a:pt x="5601753" y="1237962"/>
                    <a:pt x="5383736" y="1234604"/>
                  </a:cubicBezTo>
                  <a:cubicBezTo>
                    <a:pt x="5165719" y="1231247"/>
                    <a:pt x="4888551" y="1231405"/>
                    <a:pt x="4607109" y="1234604"/>
                  </a:cubicBezTo>
                  <a:cubicBezTo>
                    <a:pt x="4325667" y="1237803"/>
                    <a:pt x="4206022" y="1252908"/>
                    <a:pt x="4008185" y="1234604"/>
                  </a:cubicBezTo>
                  <a:cubicBezTo>
                    <a:pt x="3810348" y="1216300"/>
                    <a:pt x="3426042" y="1254749"/>
                    <a:pt x="3231558" y="1234604"/>
                  </a:cubicBezTo>
                  <a:cubicBezTo>
                    <a:pt x="3037074" y="1214459"/>
                    <a:pt x="2838463" y="1244603"/>
                    <a:pt x="2691868" y="1234604"/>
                  </a:cubicBezTo>
                  <a:cubicBezTo>
                    <a:pt x="2545273" y="1224606"/>
                    <a:pt x="2378321" y="1219035"/>
                    <a:pt x="2211412" y="1234604"/>
                  </a:cubicBezTo>
                  <a:cubicBezTo>
                    <a:pt x="2044503" y="1250173"/>
                    <a:pt x="1953890" y="1219797"/>
                    <a:pt x="1730957" y="1234604"/>
                  </a:cubicBezTo>
                  <a:cubicBezTo>
                    <a:pt x="1508024" y="1249411"/>
                    <a:pt x="1357020" y="1248427"/>
                    <a:pt x="1013564" y="1234604"/>
                  </a:cubicBezTo>
                  <a:cubicBezTo>
                    <a:pt x="670108" y="1220781"/>
                    <a:pt x="465224" y="1234039"/>
                    <a:pt x="0" y="1234604"/>
                  </a:cubicBezTo>
                  <a:cubicBezTo>
                    <a:pt x="-22014" y="1009685"/>
                    <a:pt x="-3568" y="753325"/>
                    <a:pt x="0" y="617302"/>
                  </a:cubicBezTo>
                  <a:cubicBezTo>
                    <a:pt x="3568" y="481279"/>
                    <a:pt x="15429" y="215744"/>
                    <a:pt x="0" y="0"/>
                  </a:cubicBezTo>
                  <a:close/>
                </a:path>
                <a:path w="5923426" h="1234604" stroke="0" extrusionOk="0">
                  <a:moveTo>
                    <a:pt x="0" y="0"/>
                  </a:moveTo>
                  <a:cubicBezTo>
                    <a:pt x="183009" y="-23900"/>
                    <a:pt x="463605" y="14666"/>
                    <a:pt x="598924" y="0"/>
                  </a:cubicBezTo>
                  <a:cubicBezTo>
                    <a:pt x="734243" y="-14666"/>
                    <a:pt x="978708" y="2910"/>
                    <a:pt x="1079380" y="0"/>
                  </a:cubicBezTo>
                  <a:cubicBezTo>
                    <a:pt x="1180052" y="-2910"/>
                    <a:pt x="1677696" y="-25678"/>
                    <a:pt x="1856007" y="0"/>
                  </a:cubicBezTo>
                  <a:cubicBezTo>
                    <a:pt x="2034318" y="25678"/>
                    <a:pt x="2209652" y="-980"/>
                    <a:pt x="2454931" y="0"/>
                  </a:cubicBezTo>
                  <a:cubicBezTo>
                    <a:pt x="2700210" y="980"/>
                    <a:pt x="2841024" y="8239"/>
                    <a:pt x="3053855" y="0"/>
                  </a:cubicBezTo>
                  <a:cubicBezTo>
                    <a:pt x="3266686" y="-8239"/>
                    <a:pt x="3507145" y="20883"/>
                    <a:pt x="3830482" y="0"/>
                  </a:cubicBezTo>
                  <a:cubicBezTo>
                    <a:pt x="4153819" y="-20883"/>
                    <a:pt x="4215668" y="19083"/>
                    <a:pt x="4370172" y="0"/>
                  </a:cubicBezTo>
                  <a:cubicBezTo>
                    <a:pt x="4524676" y="-19083"/>
                    <a:pt x="4821653" y="-38696"/>
                    <a:pt x="5146799" y="0"/>
                  </a:cubicBezTo>
                  <a:cubicBezTo>
                    <a:pt x="5471945" y="38696"/>
                    <a:pt x="5624199" y="-22901"/>
                    <a:pt x="5923426" y="0"/>
                  </a:cubicBezTo>
                  <a:cubicBezTo>
                    <a:pt x="5919252" y="223454"/>
                    <a:pt x="5933189" y="373686"/>
                    <a:pt x="5923426" y="617302"/>
                  </a:cubicBezTo>
                  <a:cubicBezTo>
                    <a:pt x="5913663" y="860918"/>
                    <a:pt x="5952027" y="1052406"/>
                    <a:pt x="5923426" y="1234604"/>
                  </a:cubicBezTo>
                  <a:cubicBezTo>
                    <a:pt x="5650347" y="1263193"/>
                    <a:pt x="5476074" y="1210945"/>
                    <a:pt x="5206033" y="1234604"/>
                  </a:cubicBezTo>
                  <a:cubicBezTo>
                    <a:pt x="4935992" y="1258263"/>
                    <a:pt x="4796182" y="1198109"/>
                    <a:pt x="4429406" y="1234604"/>
                  </a:cubicBezTo>
                  <a:cubicBezTo>
                    <a:pt x="4062630" y="1271099"/>
                    <a:pt x="3864153" y="1241370"/>
                    <a:pt x="3652779" y="1234604"/>
                  </a:cubicBezTo>
                  <a:cubicBezTo>
                    <a:pt x="3441405" y="1227838"/>
                    <a:pt x="3372409" y="1240370"/>
                    <a:pt x="3113089" y="1234604"/>
                  </a:cubicBezTo>
                  <a:cubicBezTo>
                    <a:pt x="2853769" y="1228839"/>
                    <a:pt x="2705628" y="1257569"/>
                    <a:pt x="2454931" y="1234604"/>
                  </a:cubicBezTo>
                  <a:cubicBezTo>
                    <a:pt x="2204234" y="1211639"/>
                    <a:pt x="2059538" y="1220190"/>
                    <a:pt x="1678304" y="1234604"/>
                  </a:cubicBezTo>
                  <a:cubicBezTo>
                    <a:pt x="1297070" y="1249018"/>
                    <a:pt x="1153062" y="1238617"/>
                    <a:pt x="1020146" y="1234604"/>
                  </a:cubicBezTo>
                  <a:cubicBezTo>
                    <a:pt x="887230" y="1230591"/>
                    <a:pt x="306700" y="1241571"/>
                    <a:pt x="0" y="1234604"/>
                  </a:cubicBezTo>
                  <a:cubicBezTo>
                    <a:pt x="627" y="1091241"/>
                    <a:pt x="-28140" y="825070"/>
                    <a:pt x="0" y="641994"/>
                  </a:cubicBezTo>
                  <a:cubicBezTo>
                    <a:pt x="28140" y="458918"/>
                    <a:pt x="-826" y="163228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grpSp>
          <p:nvGrpSpPr>
            <p:cNvPr id="182" name="组合 181"/>
            <p:cNvGrpSpPr/>
            <p:nvPr>
              <p:custDataLst>
                <p:tags r:id="rId41"/>
              </p:custDataLst>
            </p:nvPr>
          </p:nvGrpSpPr>
          <p:grpSpPr>
            <a:xfrm>
              <a:off x="5325026" y="2649553"/>
              <a:ext cx="2411192" cy="666994"/>
              <a:chOff x="5988441" y="2671837"/>
              <a:chExt cx="2712342" cy="666994"/>
            </a:xfrm>
          </p:grpSpPr>
          <p:pic>
            <p:nvPicPr>
              <p:cNvPr id="154" name="图片 153"/>
              <p:cNvPicPr>
                <a:picLocks noChangeAspect="1" noChangeArrowheads="1"/>
              </p:cNvPicPr>
              <p:nvPr>
                <p:custDataLst>
                  <p:tags r:id="rId42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988441" y="2671837"/>
                <a:ext cx="2710366" cy="666994"/>
              </a:xfrm>
              <a:custGeom>
                <a:gdLst>
                  <a:gd name="connsiteX0" fmla="*/ 0 w 2710366"/>
                  <a:gd name="connsiteY0" fmla="*/ 0 h 666994"/>
                  <a:gd name="connsiteX1" fmla="*/ 650488 w 2710366"/>
                  <a:gd name="connsiteY1" fmla="*/ 0 h 666994"/>
                  <a:gd name="connsiteX2" fmla="*/ 1246768 w 2710366"/>
                  <a:gd name="connsiteY2" fmla="*/ 0 h 666994"/>
                  <a:gd name="connsiteX3" fmla="*/ 1978567 w 2710366"/>
                  <a:gd name="connsiteY3" fmla="*/ 0 h 666994"/>
                  <a:gd name="connsiteX4" fmla="*/ 2710366 w 2710366"/>
                  <a:gd name="connsiteY4" fmla="*/ 0 h 666994"/>
                  <a:gd name="connsiteX5" fmla="*/ 2710366 w 2710366"/>
                  <a:gd name="connsiteY5" fmla="*/ 666994 h 666994"/>
                  <a:gd name="connsiteX6" fmla="*/ 2086982 w 2710366"/>
                  <a:gd name="connsiteY6" fmla="*/ 666994 h 666994"/>
                  <a:gd name="connsiteX7" fmla="*/ 1463598 w 2710366"/>
                  <a:gd name="connsiteY7" fmla="*/ 666994 h 666994"/>
                  <a:gd name="connsiteX8" fmla="*/ 731799 w 2710366"/>
                  <a:gd name="connsiteY8" fmla="*/ 666994 h 666994"/>
                  <a:gd name="connsiteX9" fmla="*/ 0 w 2710366"/>
                  <a:gd name="connsiteY9" fmla="*/ 666994 h 666994"/>
                  <a:gd name="connsiteX10" fmla="*/ 0 w 2710366"/>
                  <a:gd name="connsiteY10" fmla="*/ 0 h 6669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710366" h="666994" extrusionOk="0">
                    <a:moveTo>
                      <a:pt x="0" y="0"/>
                    </a:moveTo>
                    <a:cubicBezTo>
                      <a:pt x="301414" y="17243"/>
                      <a:pt x="509015" y="-29720"/>
                      <a:pt x="650488" y="0"/>
                    </a:cubicBezTo>
                    <a:cubicBezTo>
                      <a:pt x="791961" y="29720"/>
                      <a:pt x="1022866" y="5027"/>
                      <a:pt x="1246768" y="0"/>
                    </a:cubicBezTo>
                    <a:cubicBezTo>
                      <a:pt x="1470670" y="-5027"/>
                      <a:pt x="1690307" y="35090"/>
                      <a:pt x="1978567" y="0"/>
                    </a:cubicBezTo>
                    <a:cubicBezTo>
                      <a:pt x="2266827" y="-35090"/>
                      <a:pt x="2450830" y="-31042"/>
                      <a:pt x="2710366" y="0"/>
                    </a:cubicBezTo>
                    <a:cubicBezTo>
                      <a:pt x="2693983" y="204602"/>
                      <a:pt x="2728445" y="410348"/>
                      <a:pt x="2710366" y="666994"/>
                    </a:cubicBezTo>
                    <a:cubicBezTo>
                      <a:pt x="2529696" y="648633"/>
                      <a:pt x="2298879" y="655891"/>
                      <a:pt x="2086982" y="666994"/>
                    </a:cubicBezTo>
                    <a:cubicBezTo>
                      <a:pt x="1875085" y="678097"/>
                      <a:pt x="1713283" y="644870"/>
                      <a:pt x="1463598" y="666994"/>
                    </a:cubicBezTo>
                    <a:cubicBezTo>
                      <a:pt x="1213913" y="689118"/>
                      <a:pt x="1057110" y="681451"/>
                      <a:pt x="731799" y="666994"/>
                    </a:cubicBezTo>
                    <a:cubicBezTo>
                      <a:pt x="406488" y="652537"/>
                      <a:pt x="188565" y="646235"/>
                      <a:pt x="0" y="666994"/>
                    </a:cubicBezTo>
                    <a:cubicBezTo>
                      <a:pt x="32307" y="428141"/>
                      <a:pt x="-29025" y="195163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5" name="文本框 154"/>
              <p:cNvSpPr txBox="1"/>
              <p:nvPr>
                <p:custDataLst>
                  <p:tags r:id="rId43"/>
                </p:custDataLst>
              </p:nvPr>
            </p:nvSpPr>
            <p:spPr>
              <a:xfrm>
                <a:off x="6020217" y="2684398"/>
                <a:ext cx="2680566" cy="6009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失血量超过</a:t>
                </a:r>
                <a:endParaRPr lang="zh-CN" altLang="en-US" sz="3600" spc="3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</p:grpSp>
      <p:sp>
        <p:nvSpPr>
          <p:cNvPr id="173" name="文本框 172" title=""/>
          <p:cNvSpPr txBox="1"/>
          <p:nvPr>
            <p:custDataLst>
              <p:tags r:id="rId44"/>
            </p:custDataLst>
          </p:nvPr>
        </p:nvSpPr>
        <p:spPr>
          <a:xfrm>
            <a:off x="5262880" y="3489960"/>
            <a:ext cx="649986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__________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____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_</a:t>
            </a:r>
            <a:r>
              <a:rPr lang="zh-CN" altLang="en-US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，占总血量</a:t>
            </a:r>
            <a:r>
              <a:rPr lang="en-US" altLang="zh-CN" sz="3200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30%</a:t>
            </a:r>
            <a:endParaRPr lang="zh-CN" altLang="en-US" sz="3200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213" name="文本框 212" title=""/>
          <p:cNvSpPr txBox="1"/>
          <p:nvPr>
            <p:custDataLst>
              <p:tags r:id="rId45"/>
            </p:custDataLst>
          </p:nvPr>
        </p:nvSpPr>
        <p:spPr>
          <a:xfrm>
            <a:off x="6473621" y="1328131"/>
            <a:ext cx="100208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DA4433"/>
                </a:solidFill>
                <a:latin typeface="+mn-ea"/>
                <a:cs typeface="阿里巴巴普惠体 H" panose="00020600040101010101" pitchFamily="18" charset="-122"/>
              </a:rPr>
              <a:t>-30%</a:t>
            </a:r>
            <a:endParaRPr lang="zh-CN" altLang="en-US" sz="2400">
              <a:solidFill>
                <a:srgbClr val="DA4433"/>
              </a:solidFill>
              <a:latin typeface="+mn-ea"/>
              <a:cs typeface="阿里巴巴普惠体 H" panose="00020600040101010101" pitchFamily="18" charset="-122"/>
            </a:endParaRPr>
          </a:p>
        </p:txBody>
      </p:sp>
      <p:sp>
        <p:nvSpPr>
          <p:cNvPr id="169" name="文本框 168" title=""/>
          <p:cNvSpPr txBox="1"/>
          <p:nvPr>
            <p:custDataLst>
              <p:tags r:id="rId46"/>
            </p:custDataLst>
          </p:nvPr>
        </p:nvSpPr>
        <p:spPr>
          <a:xfrm>
            <a:off x="5375910" y="3429000"/>
            <a:ext cx="31413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DA4433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1200~1500</a:t>
            </a:r>
            <a:r>
              <a:rPr lang="zh-CN" altLang="en-US" sz="3200">
                <a:solidFill>
                  <a:srgbClr val="DA4433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毫升</a:t>
            </a:r>
            <a:endParaRPr lang="zh-CN" altLang="en-US" sz="3200">
              <a:solidFill>
                <a:srgbClr val="DA4433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47"/>
            </p:custDataLst>
          </p:nvPr>
        </p:nvGrpSpPr>
        <p:grpSpPr>
          <a:xfrm>
            <a:off x="6147435" y="4652645"/>
            <a:ext cx="4680586" cy="2065655"/>
            <a:chOff x="5171294" y="4864680"/>
            <a:chExt cx="3519650" cy="1644773"/>
          </a:xfrm>
        </p:grpSpPr>
        <p:sp>
          <p:nvSpPr>
            <p:cNvPr id="228" name="矩形 227"/>
            <p:cNvSpPr/>
            <p:nvPr>
              <p:custDataLst>
                <p:tags r:id="rId48"/>
              </p:custDataLst>
            </p:nvPr>
          </p:nvSpPr>
          <p:spPr>
            <a:xfrm>
              <a:off x="5171294" y="5186277"/>
              <a:ext cx="2975757" cy="1160951"/>
            </a:xfrm>
            <a:custGeom>
              <a:gdLst>
                <a:gd name="connsiteX0" fmla="*/ 0 w 2975757"/>
                <a:gd name="connsiteY0" fmla="*/ 0 h 1160951"/>
                <a:gd name="connsiteX1" fmla="*/ 654667 w 2975757"/>
                <a:gd name="connsiteY1" fmla="*/ 0 h 1160951"/>
                <a:gd name="connsiteX2" fmla="*/ 1279576 w 2975757"/>
                <a:gd name="connsiteY2" fmla="*/ 0 h 1160951"/>
                <a:gd name="connsiteX3" fmla="*/ 1904484 w 2975757"/>
                <a:gd name="connsiteY3" fmla="*/ 0 h 1160951"/>
                <a:gd name="connsiteX4" fmla="*/ 2410363 w 2975757"/>
                <a:gd name="connsiteY4" fmla="*/ 0 h 1160951"/>
                <a:gd name="connsiteX5" fmla="*/ 2975757 w 2975757"/>
                <a:gd name="connsiteY5" fmla="*/ 0 h 1160951"/>
                <a:gd name="connsiteX6" fmla="*/ 2975757 w 2975757"/>
                <a:gd name="connsiteY6" fmla="*/ 592085 h 1160951"/>
                <a:gd name="connsiteX7" fmla="*/ 2975757 w 2975757"/>
                <a:gd name="connsiteY7" fmla="*/ 1160951 h 1160951"/>
                <a:gd name="connsiteX8" fmla="*/ 2380606 w 2975757"/>
                <a:gd name="connsiteY8" fmla="*/ 1160951 h 1160951"/>
                <a:gd name="connsiteX9" fmla="*/ 1874727 w 2975757"/>
                <a:gd name="connsiteY9" fmla="*/ 1160951 h 1160951"/>
                <a:gd name="connsiteX10" fmla="*/ 1368848 w 2975757"/>
                <a:gd name="connsiteY10" fmla="*/ 1160951 h 1160951"/>
                <a:gd name="connsiteX11" fmla="*/ 743939 w 2975757"/>
                <a:gd name="connsiteY11" fmla="*/ 1160951 h 1160951"/>
                <a:gd name="connsiteX12" fmla="*/ 0 w 2975757"/>
                <a:gd name="connsiteY12" fmla="*/ 1160951 h 1160951"/>
                <a:gd name="connsiteX13" fmla="*/ 0 w 2975757"/>
                <a:gd name="connsiteY13" fmla="*/ 557256 h 1160951"/>
                <a:gd name="connsiteX14" fmla="*/ 0 w 2975757"/>
                <a:gd name="connsiteY14" fmla="*/ 0 h 11609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75757" h="1160951" fill="none" extrusionOk="0">
                  <a:moveTo>
                    <a:pt x="0" y="0"/>
                  </a:moveTo>
                  <a:cubicBezTo>
                    <a:pt x="289592" y="10474"/>
                    <a:pt x="355521" y="27825"/>
                    <a:pt x="654667" y="0"/>
                  </a:cubicBezTo>
                  <a:cubicBezTo>
                    <a:pt x="953813" y="-27825"/>
                    <a:pt x="983874" y="11996"/>
                    <a:pt x="1279576" y="0"/>
                  </a:cubicBezTo>
                  <a:cubicBezTo>
                    <a:pt x="1575278" y="-11996"/>
                    <a:pt x="1649992" y="-30552"/>
                    <a:pt x="1904484" y="0"/>
                  </a:cubicBezTo>
                  <a:cubicBezTo>
                    <a:pt x="2158976" y="30552"/>
                    <a:pt x="2293456" y="-17344"/>
                    <a:pt x="2410363" y="0"/>
                  </a:cubicBezTo>
                  <a:cubicBezTo>
                    <a:pt x="2527270" y="17344"/>
                    <a:pt x="2700998" y="-25044"/>
                    <a:pt x="2975757" y="0"/>
                  </a:cubicBezTo>
                  <a:cubicBezTo>
                    <a:pt x="2983138" y="146963"/>
                    <a:pt x="3005011" y="342176"/>
                    <a:pt x="2975757" y="592085"/>
                  </a:cubicBezTo>
                  <a:cubicBezTo>
                    <a:pt x="2946503" y="841995"/>
                    <a:pt x="2993807" y="916378"/>
                    <a:pt x="2975757" y="1160951"/>
                  </a:cubicBezTo>
                  <a:cubicBezTo>
                    <a:pt x="2773183" y="1184696"/>
                    <a:pt x="2637271" y="1162338"/>
                    <a:pt x="2380606" y="1160951"/>
                  </a:cubicBezTo>
                  <a:cubicBezTo>
                    <a:pt x="2123941" y="1159564"/>
                    <a:pt x="2063876" y="1159566"/>
                    <a:pt x="1874727" y="1160951"/>
                  </a:cubicBezTo>
                  <a:cubicBezTo>
                    <a:pt x="1685578" y="1162336"/>
                    <a:pt x="1559000" y="1165822"/>
                    <a:pt x="1368848" y="1160951"/>
                  </a:cubicBezTo>
                  <a:cubicBezTo>
                    <a:pt x="1178696" y="1156080"/>
                    <a:pt x="910651" y="1143606"/>
                    <a:pt x="743939" y="1160951"/>
                  </a:cubicBezTo>
                  <a:cubicBezTo>
                    <a:pt x="577227" y="1178296"/>
                    <a:pt x="352471" y="1173888"/>
                    <a:pt x="0" y="1160951"/>
                  </a:cubicBezTo>
                  <a:cubicBezTo>
                    <a:pt x="-27484" y="924332"/>
                    <a:pt x="-3557" y="744872"/>
                    <a:pt x="0" y="557256"/>
                  </a:cubicBezTo>
                  <a:cubicBezTo>
                    <a:pt x="3557" y="369640"/>
                    <a:pt x="-2066" y="219676"/>
                    <a:pt x="0" y="0"/>
                  </a:cubicBezTo>
                  <a:close/>
                </a:path>
                <a:path w="2975757" h="1160951" stroke="0" extrusionOk="0">
                  <a:moveTo>
                    <a:pt x="0" y="0"/>
                  </a:moveTo>
                  <a:cubicBezTo>
                    <a:pt x="142889" y="-3629"/>
                    <a:pt x="291922" y="-5182"/>
                    <a:pt x="565394" y="0"/>
                  </a:cubicBezTo>
                  <a:cubicBezTo>
                    <a:pt x="838866" y="5182"/>
                    <a:pt x="964353" y="17840"/>
                    <a:pt x="1071273" y="0"/>
                  </a:cubicBezTo>
                  <a:cubicBezTo>
                    <a:pt x="1178193" y="-17840"/>
                    <a:pt x="1562572" y="26211"/>
                    <a:pt x="1725939" y="0"/>
                  </a:cubicBezTo>
                  <a:cubicBezTo>
                    <a:pt x="1889306" y="-26211"/>
                    <a:pt x="2034728" y="-24403"/>
                    <a:pt x="2291333" y="0"/>
                  </a:cubicBezTo>
                  <a:cubicBezTo>
                    <a:pt x="2547938" y="24403"/>
                    <a:pt x="2708598" y="24601"/>
                    <a:pt x="2975757" y="0"/>
                  </a:cubicBezTo>
                  <a:cubicBezTo>
                    <a:pt x="2948914" y="279167"/>
                    <a:pt x="2990668" y="428182"/>
                    <a:pt x="2975757" y="603695"/>
                  </a:cubicBezTo>
                  <a:cubicBezTo>
                    <a:pt x="2960846" y="779208"/>
                    <a:pt x="2999244" y="1007632"/>
                    <a:pt x="2975757" y="1160951"/>
                  </a:cubicBezTo>
                  <a:cubicBezTo>
                    <a:pt x="2711475" y="1166934"/>
                    <a:pt x="2636958" y="1135275"/>
                    <a:pt x="2380606" y="1160951"/>
                  </a:cubicBezTo>
                  <a:cubicBezTo>
                    <a:pt x="2124254" y="1186627"/>
                    <a:pt x="2049488" y="1179913"/>
                    <a:pt x="1874727" y="1160951"/>
                  </a:cubicBezTo>
                  <a:cubicBezTo>
                    <a:pt x="1699966" y="1141989"/>
                    <a:pt x="1477882" y="1163643"/>
                    <a:pt x="1279576" y="1160951"/>
                  </a:cubicBezTo>
                  <a:cubicBezTo>
                    <a:pt x="1081270" y="1158259"/>
                    <a:pt x="972662" y="1135665"/>
                    <a:pt x="684424" y="1160951"/>
                  </a:cubicBezTo>
                  <a:cubicBezTo>
                    <a:pt x="396186" y="1186237"/>
                    <a:pt x="284581" y="1190467"/>
                    <a:pt x="0" y="1160951"/>
                  </a:cubicBezTo>
                  <a:cubicBezTo>
                    <a:pt x="-20039" y="965103"/>
                    <a:pt x="3756" y="847691"/>
                    <a:pt x="0" y="557256"/>
                  </a:cubicBezTo>
                  <a:cubicBezTo>
                    <a:pt x="-3756" y="266822"/>
                    <a:pt x="-3386" y="192824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2540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9" name="组合 18"/>
            <p:cNvGrpSpPr/>
            <p:nvPr>
              <p:custDataLst>
                <p:tags r:id="rId49"/>
              </p:custDataLst>
            </p:nvPr>
          </p:nvGrpSpPr>
          <p:grpSpPr>
            <a:xfrm>
              <a:off x="5325025" y="5564575"/>
              <a:ext cx="1937787" cy="538533"/>
              <a:chOff x="5199500" y="5710996"/>
              <a:chExt cx="1313220" cy="538533"/>
            </a:xfrm>
          </p:grpSpPr>
          <p:pic>
            <p:nvPicPr>
              <p:cNvPr id="232" name="图片 231"/>
              <p:cNvPicPr>
                <a:picLocks noChangeAspect="1" noChangeArrowheads="1"/>
              </p:cNvPicPr>
              <p:nvPr>
                <p:custDataLst>
                  <p:tags r:id="rId50"/>
                </p:custData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5571" t="29271" r="46202" b="56136"/>
              <a:stretch>
                <a:fillRect/>
              </a:stretch>
            </p:blipFill>
            <p:spPr bwMode="auto">
              <a:xfrm>
                <a:off x="5199500" y="5710996"/>
                <a:ext cx="1313220" cy="453808"/>
              </a:xfrm>
              <a:custGeom>
                <a:gdLst>
                  <a:gd name="connsiteX0" fmla="*/ 0 w 1313220"/>
                  <a:gd name="connsiteY0" fmla="*/ 0 h 453808"/>
                  <a:gd name="connsiteX1" fmla="*/ 643478 w 1313220"/>
                  <a:gd name="connsiteY1" fmla="*/ 0 h 453808"/>
                  <a:gd name="connsiteX2" fmla="*/ 1313220 w 1313220"/>
                  <a:gd name="connsiteY2" fmla="*/ 0 h 453808"/>
                  <a:gd name="connsiteX3" fmla="*/ 1313220 w 1313220"/>
                  <a:gd name="connsiteY3" fmla="*/ 453808 h 453808"/>
                  <a:gd name="connsiteX4" fmla="*/ 656610 w 1313220"/>
                  <a:gd name="connsiteY4" fmla="*/ 453808 h 453808"/>
                  <a:gd name="connsiteX5" fmla="*/ 0 w 1313220"/>
                  <a:gd name="connsiteY5" fmla="*/ 453808 h 453808"/>
                  <a:gd name="connsiteX6" fmla="*/ 0 w 1313220"/>
                  <a:gd name="connsiteY6" fmla="*/ 0 h 4538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13220" h="453808" extrusionOk="0">
                    <a:moveTo>
                      <a:pt x="0" y="0"/>
                    </a:moveTo>
                    <a:cubicBezTo>
                      <a:pt x="231383" y="-4127"/>
                      <a:pt x="376546" y="11110"/>
                      <a:pt x="643478" y="0"/>
                    </a:cubicBezTo>
                    <a:cubicBezTo>
                      <a:pt x="910410" y="-11110"/>
                      <a:pt x="1128944" y="21024"/>
                      <a:pt x="1313220" y="0"/>
                    </a:cubicBezTo>
                    <a:cubicBezTo>
                      <a:pt x="1313137" y="145915"/>
                      <a:pt x="1319898" y="326291"/>
                      <a:pt x="1313220" y="453808"/>
                    </a:cubicBezTo>
                    <a:cubicBezTo>
                      <a:pt x="1150906" y="465974"/>
                      <a:pt x="793674" y="470533"/>
                      <a:pt x="656610" y="453808"/>
                    </a:cubicBezTo>
                    <a:cubicBezTo>
                      <a:pt x="519546" y="437084"/>
                      <a:pt x="152338" y="463724"/>
                      <a:pt x="0" y="453808"/>
                    </a:cubicBezTo>
                    <a:cubicBezTo>
                      <a:pt x="9097" y="325105"/>
                      <a:pt x="-2096" y="220780"/>
                      <a:pt x="0" y="0"/>
                    </a:cubicBez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3" name="文本框 232"/>
              <p:cNvSpPr txBox="1"/>
              <p:nvPr>
                <p:custDataLst>
                  <p:tags r:id="rId51"/>
                </p:custDataLst>
              </p:nvPr>
            </p:nvSpPr>
            <p:spPr>
              <a:xfrm>
                <a:off x="5199501" y="5735822"/>
                <a:ext cx="1243146" cy="5137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rPr>
                  <a:t>生命危险</a:t>
                </a:r>
                <a:endParaRPr lang="zh-CN" altLang="en-US" sz="3600" spc="300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阿里巴巴普惠体 H" panose="00020600040101010101" pitchFamily="18" charset="-122"/>
                </a:endParaRPr>
              </a:p>
            </p:txBody>
          </p:sp>
        </p:grpSp>
        <p:pic>
          <p:nvPicPr>
            <p:cNvPr id="10" name="图片 9" descr="徽标  低可信度描述已自动生成"/>
            <p:cNvPicPr>
              <a:picLocks noChangeAspect="1"/>
            </p:cNvPicPr>
            <p:nvPr>
              <p:custDataLst>
                <p:tags r:id="rId53"/>
              </p:custDataLst>
            </p:nvPr>
          </p:nvPicPr>
          <p:blipFill>
            <a:blip r:embed="rId5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46765" y="4864680"/>
              <a:ext cx="1644179" cy="1644773"/>
            </a:xfrm>
            <a:prstGeom prst="rect">
              <a:avLst/>
            </a:prstGeom>
          </p:spPr>
        </p:pic>
      </p:grpSp>
      <p:grpSp>
        <p:nvGrpSpPr>
          <p:cNvPr id="18" name="组合 17" title=""/>
          <p:cNvGrpSpPr/>
          <p:nvPr>
            <p:custDataLst>
              <p:tags r:id="rId54"/>
            </p:custDataLst>
          </p:nvPr>
        </p:nvGrpSpPr>
        <p:grpSpPr>
          <a:xfrm>
            <a:off x="48260" y="1379855"/>
            <a:ext cx="2589530" cy="2582186"/>
            <a:chOff x="197355" y="1380047"/>
            <a:chExt cx="2440310" cy="2499361"/>
          </a:xfrm>
        </p:grpSpPr>
        <p:grpSp>
          <p:nvGrpSpPr>
            <p:cNvPr id="16" name="组合 15"/>
            <p:cNvGrpSpPr/>
            <p:nvPr>
              <p:custDataLst>
                <p:tags r:id="rId55"/>
              </p:custDataLst>
            </p:nvPr>
          </p:nvGrpSpPr>
          <p:grpSpPr>
            <a:xfrm>
              <a:off x="395442" y="1526057"/>
              <a:ext cx="1827826" cy="2353351"/>
              <a:chOff x="395442" y="1526057"/>
              <a:chExt cx="1827826" cy="2353351"/>
            </a:xfrm>
          </p:grpSpPr>
          <p:sp>
            <p:nvSpPr>
              <p:cNvPr id="112" name="矩形 111"/>
              <p:cNvSpPr/>
              <p:nvPr>
                <p:custDataLst>
                  <p:tags r:id="rId56"/>
                </p:custDataLst>
              </p:nvPr>
            </p:nvSpPr>
            <p:spPr>
              <a:xfrm>
                <a:off x="395442" y="1526057"/>
                <a:ext cx="1827826" cy="2016459"/>
              </a:xfrm>
              <a:custGeom>
                <a:gdLst>
                  <a:gd name="connsiteX0" fmla="*/ 0 w 1827826"/>
                  <a:gd name="connsiteY0" fmla="*/ 0 h 2016459"/>
                  <a:gd name="connsiteX1" fmla="*/ 590997 w 1827826"/>
                  <a:gd name="connsiteY1" fmla="*/ 0 h 2016459"/>
                  <a:gd name="connsiteX2" fmla="*/ 1200272 w 1827826"/>
                  <a:gd name="connsiteY2" fmla="*/ 0 h 2016459"/>
                  <a:gd name="connsiteX3" fmla="*/ 1827826 w 1827826"/>
                  <a:gd name="connsiteY3" fmla="*/ 0 h 2016459"/>
                  <a:gd name="connsiteX4" fmla="*/ 1827826 w 1827826"/>
                  <a:gd name="connsiteY4" fmla="*/ 692318 h 2016459"/>
                  <a:gd name="connsiteX5" fmla="*/ 1827826 w 1827826"/>
                  <a:gd name="connsiteY5" fmla="*/ 1303977 h 2016459"/>
                  <a:gd name="connsiteX6" fmla="*/ 1827826 w 1827826"/>
                  <a:gd name="connsiteY6" fmla="*/ 2016459 h 2016459"/>
                  <a:gd name="connsiteX7" fmla="*/ 1181994 w 1827826"/>
                  <a:gd name="connsiteY7" fmla="*/ 2016459 h 2016459"/>
                  <a:gd name="connsiteX8" fmla="*/ 536162 w 1827826"/>
                  <a:gd name="connsiteY8" fmla="*/ 2016459 h 2016459"/>
                  <a:gd name="connsiteX9" fmla="*/ 0 w 1827826"/>
                  <a:gd name="connsiteY9" fmla="*/ 2016459 h 2016459"/>
                  <a:gd name="connsiteX10" fmla="*/ 0 w 1827826"/>
                  <a:gd name="connsiteY10" fmla="*/ 1364471 h 2016459"/>
                  <a:gd name="connsiteX11" fmla="*/ 0 w 1827826"/>
                  <a:gd name="connsiteY11" fmla="*/ 692318 h 2016459"/>
                  <a:gd name="connsiteX12" fmla="*/ 0 w 1827826"/>
                  <a:gd name="connsiteY12" fmla="*/ 0 h 20164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827826" h="2016459" fill="none" extrusionOk="0">
                    <a:moveTo>
                      <a:pt x="0" y="0"/>
                    </a:moveTo>
                    <a:cubicBezTo>
                      <a:pt x="222638" y="25135"/>
                      <a:pt x="308293" y="-11223"/>
                      <a:pt x="590997" y="0"/>
                    </a:cubicBezTo>
                    <a:cubicBezTo>
                      <a:pt x="873701" y="11223"/>
                      <a:pt x="971691" y="-15592"/>
                      <a:pt x="1200272" y="0"/>
                    </a:cubicBezTo>
                    <a:cubicBezTo>
                      <a:pt x="1428853" y="15592"/>
                      <a:pt x="1697018" y="-10346"/>
                      <a:pt x="1827826" y="0"/>
                    </a:cubicBezTo>
                    <a:cubicBezTo>
                      <a:pt x="1843893" y="291821"/>
                      <a:pt x="1793894" y="372521"/>
                      <a:pt x="1827826" y="692318"/>
                    </a:cubicBezTo>
                    <a:cubicBezTo>
                      <a:pt x="1861758" y="1012115"/>
                      <a:pt x="1812516" y="1142900"/>
                      <a:pt x="1827826" y="1303977"/>
                    </a:cubicBezTo>
                    <a:cubicBezTo>
                      <a:pt x="1843136" y="1465054"/>
                      <a:pt x="1813320" y="1669963"/>
                      <a:pt x="1827826" y="2016459"/>
                    </a:cubicBezTo>
                    <a:cubicBezTo>
                      <a:pt x="1697480" y="2023071"/>
                      <a:pt x="1439606" y="2004809"/>
                      <a:pt x="1181994" y="2016459"/>
                    </a:cubicBezTo>
                    <a:cubicBezTo>
                      <a:pt x="924382" y="2028109"/>
                      <a:pt x="817663" y="1993193"/>
                      <a:pt x="536162" y="2016459"/>
                    </a:cubicBezTo>
                    <a:cubicBezTo>
                      <a:pt x="254661" y="2039725"/>
                      <a:pt x="187370" y="2008741"/>
                      <a:pt x="0" y="2016459"/>
                    </a:cubicBezTo>
                    <a:cubicBezTo>
                      <a:pt x="-28533" y="1805144"/>
                      <a:pt x="-31365" y="1608063"/>
                      <a:pt x="0" y="1364471"/>
                    </a:cubicBezTo>
                    <a:cubicBezTo>
                      <a:pt x="31365" y="1120879"/>
                      <a:pt x="-5630" y="941035"/>
                      <a:pt x="0" y="692318"/>
                    </a:cubicBezTo>
                    <a:cubicBezTo>
                      <a:pt x="5630" y="443601"/>
                      <a:pt x="-32234" y="172940"/>
                      <a:pt x="0" y="0"/>
                    </a:cubicBezTo>
                    <a:close/>
                  </a:path>
                  <a:path w="1827826" h="2016459" stroke="0" extrusionOk="0">
                    <a:moveTo>
                      <a:pt x="0" y="0"/>
                    </a:moveTo>
                    <a:cubicBezTo>
                      <a:pt x="206041" y="-12156"/>
                      <a:pt x="423498" y="29094"/>
                      <a:pt x="590997" y="0"/>
                    </a:cubicBezTo>
                    <a:cubicBezTo>
                      <a:pt x="758496" y="-29094"/>
                      <a:pt x="980069" y="-9730"/>
                      <a:pt x="1145438" y="0"/>
                    </a:cubicBezTo>
                    <a:cubicBezTo>
                      <a:pt x="1310807" y="9730"/>
                      <a:pt x="1530032" y="-22237"/>
                      <a:pt x="1827826" y="0"/>
                    </a:cubicBezTo>
                    <a:cubicBezTo>
                      <a:pt x="1798017" y="324080"/>
                      <a:pt x="1822107" y="358709"/>
                      <a:pt x="1827826" y="651988"/>
                    </a:cubicBezTo>
                    <a:cubicBezTo>
                      <a:pt x="1833545" y="945267"/>
                      <a:pt x="1840272" y="1052030"/>
                      <a:pt x="1827826" y="1283812"/>
                    </a:cubicBezTo>
                    <a:cubicBezTo>
                      <a:pt x="1815380" y="1515594"/>
                      <a:pt x="1806705" y="1786068"/>
                      <a:pt x="1827826" y="2016459"/>
                    </a:cubicBezTo>
                    <a:cubicBezTo>
                      <a:pt x="1664652" y="2018654"/>
                      <a:pt x="1350008" y="2011928"/>
                      <a:pt x="1218551" y="2016459"/>
                    </a:cubicBezTo>
                    <a:cubicBezTo>
                      <a:pt x="1087094" y="2020990"/>
                      <a:pt x="823721" y="2009151"/>
                      <a:pt x="572719" y="2016459"/>
                    </a:cubicBezTo>
                    <a:cubicBezTo>
                      <a:pt x="321717" y="2023767"/>
                      <a:pt x="258277" y="2034298"/>
                      <a:pt x="0" y="2016459"/>
                    </a:cubicBezTo>
                    <a:cubicBezTo>
                      <a:pt x="-2137" y="1702601"/>
                      <a:pt x="-20159" y="1525944"/>
                      <a:pt x="0" y="1344306"/>
                    </a:cubicBezTo>
                    <a:cubicBezTo>
                      <a:pt x="20159" y="1162668"/>
                      <a:pt x="-23317" y="892410"/>
                      <a:pt x="0" y="692318"/>
                    </a:cubicBezTo>
                    <a:cubicBezTo>
                      <a:pt x="23317" y="492226"/>
                      <a:pt x="15030" y="231622"/>
                      <a:pt x="0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254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grpSp>
            <p:nvGrpSpPr>
              <p:cNvPr id="116" name="组合 115"/>
              <p:cNvGrpSpPr/>
              <p:nvPr>
                <p:custDataLst>
                  <p:tags r:id="rId57"/>
                </p:custDataLst>
              </p:nvPr>
            </p:nvGrpSpPr>
            <p:grpSpPr>
              <a:xfrm>
                <a:off x="636528" y="3254942"/>
                <a:ext cx="1313220" cy="624466"/>
                <a:chOff x="5199500" y="5656622"/>
                <a:chExt cx="1313220" cy="624466"/>
              </a:xfrm>
            </p:grpSpPr>
            <p:pic>
              <p:nvPicPr>
                <p:cNvPr id="117" name="图片 116"/>
                <p:cNvPicPr>
                  <a:picLocks noChangeAspect="1" noChangeArrowheads="1"/>
                </p:cNvPicPr>
                <p:nvPr>
                  <p:custDataLst>
                    <p:tags r:id="rId58"/>
                  </p:custDataLst>
                </p:nvPr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5571" t="29271" r="46202" b="56136"/>
                <a:stretch>
                  <a:fillRect/>
                </a:stretch>
              </p:blipFill>
              <p:spPr bwMode="auto">
                <a:xfrm>
                  <a:off x="5199500" y="5710996"/>
                  <a:ext cx="1313220" cy="453808"/>
                </a:xfrm>
                <a:custGeom>
                  <a:gdLst>
                    <a:gd name="connsiteX0" fmla="*/ 0 w 1313220"/>
                    <a:gd name="connsiteY0" fmla="*/ 0 h 453808"/>
                    <a:gd name="connsiteX1" fmla="*/ 643478 w 1313220"/>
                    <a:gd name="connsiteY1" fmla="*/ 0 h 453808"/>
                    <a:gd name="connsiteX2" fmla="*/ 1313220 w 1313220"/>
                    <a:gd name="connsiteY2" fmla="*/ 0 h 453808"/>
                    <a:gd name="connsiteX3" fmla="*/ 1313220 w 1313220"/>
                    <a:gd name="connsiteY3" fmla="*/ 453808 h 453808"/>
                    <a:gd name="connsiteX4" fmla="*/ 656610 w 1313220"/>
                    <a:gd name="connsiteY4" fmla="*/ 453808 h 453808"/>
                    <a:gd name="connsiteX5" fmla="*/ 0 w 1313220"/>
                    <a:gd name="connsiteY5" fmla="*/ 453808 h 453808"/>
                    <a:gd name="connsiteX6" fmla="*/ 0 w 1313220"/>
                    <a:gd name="connsiteY6" fmla="*/ 0 h 4538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313220" h="453808" extrusionOk="0">
                      <a:moveTo>
                        <a:pt x="0" y="0"/>
                      </a:moveTo>
                      <a:cubicBezTo>
                        <a:pt x="231383" y="-4127"/>
                        <a:pt x="376546" y="11110"/>
                        <a:pt x="643478" y="0"/>
                      </a:cubicBezTo>
                      <a:cubicBezTo>
                        <a:pt x="910410" y="-11110"/>
                        <a:pt x="1128944" y="21024"/>
                        <a:pt x="1313220" y="0"/>
                      </a:cubicBezTo>
                      <a:cubicBezTo>
                        <a:pt x="1313137" y="145915"/>
                        <a:pt x="1319898" y="326291"/>
                        <a:pt x="1313220" y="453808"/>
                      </a:cubicBezTo>
                      <a:cubicBezTo>
                        <a:pt x="1150906" y="465974"/>
                        <a:pt x="793674" y="470533"/>
                        <a:pt x="656610" y="453808"/>
                      </a:cubicBezTo>
                      <a:cubicBezTo>
                        <a:pt x="519546" y="437084"/>
                        <a:pt x="152338" y="463724"/>
                        <a:pt x="0" y="453808"/>
                      </a:cubicBezTo>
                      <a:cubicBezTo>
                        <a:pt x="9097" y="325105"/>
                        <a:pt x="-2096" y="220780"/>
                        <a:pt x="0" y="0"/>
                      </a:cubicBezTo>
                      <a:close/>
                    </a:path>
                  </a:pathLst>
                </a:custGeom>
                <a:noFill/>
                <a:ln w="25400">
                  <a:solidFill>
                    <a:schemeClr val="tx1"/>
                  </a:solidFill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18" name="文本框 117"/>
                <p:cNvSpPr txBox="1"/>
                <p:nvPr>
                  <p:custDataLst>
                    <p:tags r:id="rId59"/>
                  </p:custDataLst>
                </p:nvPr>
              </p:nvSpPr>
              <p:spPr>
                <a:xfrm>
                  <a:off x="5302486" y="5656622"/>
                  <a:ext cx="1173072" cy="624466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600" spc="300">
                      <a:solidFill>
                        <a:schemeClr val="bg1"/>
                      </a:solidFill>
                      <a:latin typeface="方正粗黑宋简体" panose="02000000000000000000" charset="-122"/>
                      <a:ea typeface="方正粗黑宋简体" panose="02000000000000000000" charset="-122"/>
                      <a:cs typeface="阿里巴巴普惠体 H" panose="00020600040101010101" pitchFamily="18" charset="-122"/>
                    </a:rPr>
                    <a:t>输血</a:t>
                  </a:r>
                  <a:endParaRPr lang="zh-CN" altLang="en-US" sz="3600" spc="300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  <a:cs typeface="阿里巴巴普惠体 H" panose="00020600040101010101" pitchFamily="18" charset="-122"/>
                  </a:endParaRPr>
                </a:p>
              </p:txBody>
            </p:sp>
          </p:grpSp>
        </p:grpSp>
        <p:pic>
          <p:nvPicPr>
            <p:cNvPr id="13" name="图片 12" descr="文本  描述已自动生成"/>
            <p:cNvPicPr>
              <a:picLocks noChangeAspect="1"/>
            </p:cNvPicPr>
            <p:nvPr>
              <p:custDataLst>
                <p:tags r:id="rId61"/>
              </p:custDataLst>
            </p:nvPr>
          </p:nvPicPr>
          <p:blipFill>
            <a:blip r:embed="rId6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355" y="1380047"/>
              <a:ext cx="2440310" cy="1786307"/>
            </a:xfrm>
            <a:prstGeom prst="rect">
              <a:avLst/>
            </a:prstGeom>
            <a:effectLst>
              <a:outerShdw blurRad="698500" sx="99000" sy="99000" algn="ctr" rotWithShape="0">
                <a:prstClr val="black">
                  <a:alpha val="20000"/>
                </a:prstClr>
              </a:outerShdw>
            </a:effectLst>
          </p:spPr>
        </p:pic>
      </p:grpSp>
      <p:grpSp>
        <p:nvGrpSpPr>
          <p:cNvPr id="2" name="组合 1" title=""/>
          <p:cNvGrpSpPr/>
          <p:nvPr>
            <p:custDataLst>
              <p:tags r:id="rId62"/>
            </p:custDataLst>
          </p:nvPr>
        </p:nvGrpSpPr>
        <p:grpSpPr>
          <a:xfrm>
            <a:off x="9712325" y="1143635"/>
            <a:ext cx="1428115" cy="2156460"/>
            <a:chOff x="8970702" y="807386"/>
            <a:chExt cx="1080102" cy="1688202"/>
          </a:xfrm>
        </p:grpSpPr>
        <p:pic>
          <p:nvPicPr>
            <p:cNvPr id="3" name="图片 2" descr="图片包含 桌子, 游戏机, 灯, 灯光  描述已自动生成"/>
            <p:cNvPicPr>
              <a:picLocks noChangeAspect="1"/>
            </p:cNvPicPr>
            <p:nvPr>
              <p:custDataLst>
                <p:tags r:id="rId64"/>
              </p:custDataLst>
            </p:nvPr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4" name="组合 3"/>
            <p:cNvGrpSpPr/>
            <p:nvPr>
              <p:custDataLst>
                <p:tags r:id="rId65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5" name="图片 4"/>
              <p:cNvPicPr>
                <a:picLocks noChangeAspect="1" noChangeArrowheads="1"/>
              </p:cNvPicPr>
              <p:nvPr>
                <p:custDataLst>
                  <p:tags r:id="rId66"/>
                </p:custDataLst>
              </p:nvPr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文本框 5"/>
              <p:cNvSpPr txBox="1"/>
              <p:nvPr>
                <p:custDataLst>
                  <p:tags r:id="rId67"/>
                </p:custDataLst>
              </p:nvPr>
            </p:nvSpPr>
            <p:spPr>
              <a:xfrm rot="20697680">
                <a:off x="9332966" y="2077191"/>
                <a:ext cx="628169" cy="2883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  <p:grpSp>
        <p:nvGrpSpPr>
          <p:cNvPr id="7" name="组合 6" title=""/>
          <p:cNvGrpSpPr/>
          <p:nvPr>
            <p:custDataLst>
              <p:tags r:id="rId68"/>
            </p:custDataLst>
          </p:nvPr>
        </p:nvGrpSpPr>
        <p:grpSpPr>
          <a:xfrm>
            <a:off x="10824210" y="1071880"/>
            <a:ext cx="1428115" cy="2156460"/>
            <a:chOff x="8970702" y="807386"/>
            <a:chExt cx="1080102" cy="1688202"/>
          </a:xfrm>
        </p:grpSpPr>
        <p:pic>
          <p:nvPicPr>
            <p:cNvPr id="8" name="图片 7" descr="图片包含 桌子, 游戏机, 灯, 灯光  描述已自动生成"/>
            <p:cNvPicPr>
              <a:picLocks noChangeAspect="1"/>
            </p:cNvPicPr>
            <p:nvPr>
              <p:custDataLst>
                <p:tags r:id="rId69"/>
              </p:custDataLst>
            </p:nvPr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>
              <p:custDataLst>
                <p:tags r:id="rId70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12" name="图片 11"/>
              <p:cNvPicPr>
                <a:picLocks noChangeAspect="1" noChangeArrowheads="1"/>
              </p:cNvPicPr>
              <p:nvPr>
                <p:custDataLst>
                  <p:tags r:id="rId71"/>
                </p:custDataLst>
              </p:nvPr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" name="文本框 16"/>
              <p:cNvSpPr txBox="1"/>
              <p:nvPr>
                <p:custDataLst>
                  <p:tags r:id="rId72"/>
                </p:custDataLst>
              </p:nvPr>
            </p:nvSpPr>
            <p:spPr>
              <a:xfrm rot="20697680">
                <a:off x="9332966" y="2077191"/>
                <a:ext cx="628169" cy="2883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  <p:grpSp>
        <p:nvGrpSpPr>
          <p:cNvPr id="20" name="组合 19" title=""/>
          <p:cNvGrpSpPr/>
          <p:nvPr>
            <p:custDataLst>
              <p:tags r:id="rId73"/>
            </p:custDataLst>
          </p:nvPr>
        </p:nvGrpSpPr>
        <p:grpSpPr>
          <a:xfrm>
            <a:off x="8460740" y="1217930"/>
            <a:ext cx="1428115" cy="2156460"/>
            <a:chOff x="8970702" y="807386"/>
            <a:chExt cx="1080102" cy="1688202"/>
          </a:xfrm>
        </p:grpSpPr>
        <p:pic>
          <p:nvPicPr>
            <p:cNvPr id="21" name="图片 20" descr="图片包含 桌子, 游戏机, 灯, 灯光  描述已自动生成"/>
            <p:cNvPicPr>
              <a:picLocks noChangeAspect="1"/>
            </p:cNvPicPr>
            <p:nvPr>
              <p:custDataLst>
                <p:tags r:id="rId74"/>
              </p:custDataLst>
            </p:nvPr>
          </p:nvPicPr>
          <p:blipFill>
            <a:blip r:embed="rId6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87197">
              <a:off x="8970702" y="807386"/>
              <a:ext cx="769391" cy="1688202"/>
            </a:xfrm>
            <a:prstGeom prst="rect">
              <a:avLst/>
            </a:prstGeom>
          </p:spPr>
        </p:pic>
        <p:grpSp>
          <p:nvGrpSpPr>
            <p:cNvPr id="22" name="组合 21"/>
            <p:cNvGrpSpPr/>
            <p:nvPr>
              <p:custDataLst>
                <p:tags r:id="rId75"/>
              </p:custDataLst>
            </p:nvPr>
          </p:nvGrpSpPr>
          <p:grpSpPr>
            <a:xfrm>
              <a:off x="9422635" y="1826172"/>
              <a:ext cx="628169" cy="494508"/>
              <a:chOff x="9332966" y="1937756"/>
              <a:chExt cx="628169" cy="494508"/>
            </a:xfrm>
          </p:grpSpPr>
          <p:pic>
            <p:nvPicPr>
              <p:cNvPr id="23" name="图片 22"/>
              <p:cNvPicPr>
                <a:picLocks noChangeAspect="1" noChangeArrowheads="1"/>
              </p:cNvPicPr>
              <p:nvPr>
                <p:custDataLst>
                  <p:tags r:id="rId76"/>
                </p:custDataLst>
              </p:nvPr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1186" t="11985" r="4314" b="36265"/>
              <a:stretch>
                <a:fillRect/>
              </a:stretch>
            </p:blipFill>
            <p:spPr bwMode="auto">
              <a:xfrm rot="20697680">
                <a:off x="9418156" y="1937756"/>
                <a:ext cx="494508" cy="494508"/>
              </a:xfrm>
              <a:custGeom>
                <a:gdLst>
                  <a:gd name="connsiteX0" fmla="*/ 247253 w 494508"/>
                  <a:gd name="connsiteY0" fmla="*/ 0 h 494508"/>
                  <a:gd name="connsiteX1" fmla="*/ 494507 w 494508"/>
                  <a:gd name="connsiteY1" fmla="*/ 247253 h 494508"/>
                  <a:gd name="connsiteX2" fmla="*/ 247253 w 494508"/>
                  <a:gd name="connsiteY2" fmla="*/ 494507 h 494508"/>
                  <a:gd name="connsiteX3" fmla="*/ 0 w 494508"/>
                  <a:gd name="connsiteY3" fmla="*/ 247253 h 494508"/>
                  <a:gd name="connsiteX4" fmla="*/ 247253 w 494508"/>
                  <a:gd name="connsiteY4" fmla="*/ 0 h 4945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94508" h="494508" extrusionOk="0">
                    <a:moveTo>
                      <a:pt x="247253" y="0"/>
                    </a:moveTo>
                    <a:cubicBezTo>
                      <a:pt x="362570" y="-13100"/>
                      <a:pt x="472465" y="118972"/>
                      <a:pt x="494507" y="247253"/>
                    </a:cubicBezTo>
                    <a:cubicBezTo>
                      <a:pt x="502686" y="385530"/>
                      <a:pt x="367983" y="495010"/>
                      <a:pt x="247253" y="494507"/>
                    </a:cubicBezTo>
                    <a:cubicBezTo>
                      <a:pt x="89694" y="515019"/>
                      <a:pt x="-893" y="388745"/>
                      <a:pt x="0" y="247253"/>
                    </a:cubicBezTo>
                    <a:cubicBezTo>
                      <a:pt x="-17906" y="100902"/>
                      <a:pt x="119954" y="4422"/>
                      <a:pt x="247253" y="0"/>
                    </a:cubicBezTo>
                    <a:close/>
                  </a:path>
                </a:pathLst>
              </a:custGeom>
              <a:noFill/>
              <a:ln w="12700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4" name="文本框 23"/>
              <p:cNvSpPr txBox="1"/>
              <p:nvPr>
                <p:custDataLst>
                  <p:tags r:id="rId77"/>
                </p:custDataLst>
              </p:nvPr>
            </p:nvSpPr>
            <p:spPr>
              <a:xfrm rot="20697680">
                <a:off x="9332966" y="2077191"/>
                <a:ext cx="628169" cy="2883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8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400</a:t>
                </a:r>
                <a:r>
                  <a:rPr lang="en-US" altLang="zh-CN" sz="1200" b="1">
                    <a:solidFill>
                      <a:schemeClr val="bg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ml</a:t>
                </a:r>
                <a:endParaRPr lang="en-US" altLang="zh-CN" sz="1200" b="1">
                  <a:solidFill>
                    <a:schemeClr val="bg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decel="6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dur="500" decel="6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3" grpId="0"/>
      <p:bldP spid="1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239395" y="299720"/>
            <a:ext cx="5869940" cy="6348095"/>
          </a:xfrm>
          <a:prstGeom prst="rect">
            <a:avLst/>
          </a:prstGeom>
          <a:solidFill>
            <a:srgbClr val="B8D7F3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 title=""/>
          <p:cNvSpPr/>
          <p:nvPr>
            <p:custDataLst>
              <p:tags r:id="rId4"/>
            </p:custDataLst>
          </p:nvPr>
        </p:nvSpPr>
        <p:spPr>
          <a:xfrm>
            <a:off x="6109335" y="299720"/>
            <a:ext cx="5869940" cy="6348095"/>
          </a:xfrm>
          <a:prstGeom prst="rect">
            <a:avLst/>
          </a:prstGeom>
          <a:solidFill>
            <a:srgbClr val="E7A74D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一次失血1200—1500ml （1）" title=""/>
          <p:cNvSpPr/>
          <p:nvPr>
            <p:custDataLst>
              <p:tags r:id="rId5"/>
            </p:custDataLst>
          </p:nvPr>
        </p:nvSpPr>
        <p:spPr>
          <a:xfrm>
            <a:off x="1102995" y="1813560"/>
            <a:ext cx="3961765" cy="635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一次失血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1200—1500ml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一次失血不超过400ml 11" title=""/>
          <p:cNvSpPr/>
          <p:nvPr>
            <p:custDataLst>
              <p:tags r:id="rId6"/>
            </p:custDataLst>
          </p:nvPr>
        </p:nvSpPr>
        <p:spPr>
          <a:xfrm>
            <a:off x="1102995" y="3001010"/>
            <a:ext cx="3961765" cy="635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一次失血不超过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400ml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一次失血800—1000ml" title=""/>
          <p:cNvSpPr/>
          <p:nvPr>
            <p:custDataLst>
              <p:tags r:id="rId7"/>
            </p:custDataLst>
          </p:nvPr>
        </p:nvSpPr>
        <p:spPr>
          <a:xfrm>
            <a:off x="1102995" y="4188460"/>
            <a:ext cx="3961765" cy="635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一次失血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800—1000ml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成人血量" title=""/>
          <p:cNvSpPr/>
          <p:nvPr>
            <p:custDataLst>
              <p:tags r:id="rId8"/>
            </p:custDataLst>
          </p:nvPr>
        </p:nvSpPr>
        <p:spPr>
          <a:xfrm>
            <a:off x="1102995" y="5375910"/>
            <a:ext cx="3961765" cy="635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/>
              <a:t>成人血量</a:t>
            </a:r>
            <a:endParaRPr lang="zh-CN" altLang="en-US" sz="2400" b="1"/>
          </a:p>
        </p:txBody>
      </p:sp>
      <p:sp>
        <p:nvSpPr>
          <p:cNvPr id="15" name="占体重7%~8%" title=""/>
          <p:cNvSpPr/>
          <p:nvPr>
            <p:custDataLst>
              <p:tags r:id="rId9"/>
            </p:custDataLst>
          </p:nvPr>
        </p:nvSpPr>
        <p:spPr>
          <a:xfrm>
            <a:off x="7411085" y="1813560"/>
            <a:ext cx="3462020" cy="633730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占体重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7%~8%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头晕心跳加快眼发黑" title=""/>
          <p:cNvSpPr/>
          <p:nvPr>
            <p:custDataLst>
              <p:tags r:id="rId10"/>
            </p:custDataLst>
          </p:nvPr>
        </p:nvSpPr>
        <p:spPr>
          <a:xfrm>
            <a:off x="7411085" y="3001645"/>
            <a:ext cx="3462020" cy="633730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头晕心跳加快眼发黑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3" name="短期内可恢复" title=""/>
          <p:cNvSpPr/>
          <p:nvPr>
            <p:custDataLst>
              <p:tags r:id="rId11"/>
            </p:custDataLst>
          </p:nvPr>
        </p:nvSpPr>
        <p:spPr>
          <a:xfrm>
            <a:off x="7411085" y="5377815"/>
            <a:ext cx="3462020" cy="633730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短期内可恢复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5" name="心形 24" title=""/>
          <p:cNvSpPr/>
          <p:nvPr>
            <p:custDataLst>
              <p:tags r:id="rId12"/>
            </p:custDataLst>
          </p:nvPr>
        </p:nvSpPr>
        <p:spPr>
          <a:xfrm>
            <a:off x="480060" y="426085"/>
            <a:ext cx="814705" cy="690245"/>
          </a:xfrm>
          <a:prstGeom prst="heart">
            <a:avLst/>
          </a:prstGeom>
          <a:solidFill>
            <a:schemeClr val="bg1"/>
          </a:soli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grpSp>
        <p:nvGrpSpPr>
          <p:cNvPr id="16" name="组合 15" title=""/>
          <p:cNvGrpSpPr/>
          <p:nvPr>
            <p:custDataLst>
              <p:tags r:id="rId13"/>
            </p:custDataLst>
          </p:nvPr>
        </p:nvGrpSpPr>
        <p:grpSpPr>
          <a:xfrm>
            <a:off x="475298" y="387985"/>
            <a:ext cx="3039110" cy="795655"/>
            <a:chOff x="849" y="849"/>
            <a:chExt cx="4786" cy="1253"/>
          </a:xfrm>
        </p:grpSpPr>
        <p:sp>
          <p:nvSpPr>
            <p:cNvPr id="194" name="Freeform 193"/>
            <p:cNvSpPr>
              <a:spLocks noEditPoints="1"/>
            </p:cNvSpPr>
            <p:nvPr>
              <p:custDataLst>
                <p:tags r:id="rId14"/>
              </p:custDataLst>
            </p:nvPr>
          </p:nvSpPr>
          <p:spPr bwMode="auto">
            <a:xfrm>
              <a:off x="849" y="849"/>
              <a:ext cx="1298" cy="1253"/>
            </a:xfrm>
            <a:custGeom>
              <a:gdLst>
                <a:gd name="T0" fmla="*/ 1180 w 2674"/>
                <a:gd name="T1" fmla="*/ 209 h 2622"/>
                <a:gd name="T2" fmla="*/ 951 w 2674"/>
                <a:gd name="T3" fmla="*/ 61 h 2622"/>
                <a:gd name="T4" fmla="*/ 734 w 2674"/>
                <a:gd name="T5" fmla="*/ 1 h 2622"/>
                <a:gd name="T6" fmla="*/ 534 w 2674"/>
                <a:gd name="T7" fmla="*/ 19 h 2622"/>
                <a:gd name="T8" fmla="*/ 359 w 2674"/>
                <a:gd name="T9" fmla="*/ 101 h 2622"/>
                <a:gd name="T10" fmla="*/ 211 w 2674"/>
                <a:gd name="T11" fmla="*/ 236 h 2622"/>
                <a:gd name="T12" fmla="*/ 99 w 2674"/>
                <a:gd name="T13" fmla="*/ 413 h 2622"/>
                <a:gd name="T14" fmla="*/ 26 w 2674"/>
                <a:gd name="T15" fmla="*/ 619 h 2622"/>
                <a:gd name="T16" fmla="*/ 0 w 2674"/>
                <a:gd name="T17" fmla="*/ 842 h 2622"/>
                <a:gd name="T18" fmla="*/ 25 w 2674"/>
                <a:gd name="T19" fmla="*/ 1072 h 2622"/>
                <a:gd name="T20" fmla="*/ 107 w 2674"/>
                <a:gd name="T21" fmla="*/ 1297 h 2622"/>
                <a:gd name="T22" fmla="*/ 288 w 2674"/>
                <a:gd name="T23" fmla="*/ 1582 h 2622"/>
                <a:gd name="T24" fmla="*/ 563 w 2674"/>
                <a:gd name="T25" fmla="*/ 1914 h 2622"/>
                <a:gd name="T26" fmla="*/ 993 w 2674"/>
                <a:gd name="T27" fmla="*/ 2334 h 2622"/>
                <a:gd name="T28" fmla="*/ 1336 w 2674"/>
                <a:gd name="T29" fmla="*/ 2622 h 2622"/>
                <a:gd name="T30" fmla="*/ 1456 w 2674"/>
                <a:gd name="T31" fmla="*/ 2527 h 2622"/>
                <a:gd name="T32" fmla="*/ 1963 w 2674"/>
                <a:gd name="T33" fmla="*/ 2067 h 2622"/>
                <a:gd name="T34" fmla="*/ 2254 w 2674"/>
                <a:gd name="T35" fmla="*/ 1752 h 2622"/>
                <a:gd name="T36" fmla="*/ 2501 w 2674"/>
                <a:gd name="T37" fmla="*/ 1411 h 2622"/>
                <a:gd name="T38" fmla="*/ 2615 w 2674"/>
                <a:gd name="T39" fmla="*/ 1186 h 2622"/>
                <a:gd name="T40" fmla="*/ 2668 w 2674"/>
                <a:gd name="T41" fmla="*/ 956 h 2622"/>
                <a:gd name="T42" fmla="*/ 2667 w 2674"/>
                <a:gd name="T43" fmla="*/ 728 h 2622"/>
                <a:gd name="T44" fmla="*/ 2617 w 2674"/>
                <a:gd name="T45" fmla="*/ 513 h 2622"/>
                <a:gd name="T46" fmla="*/ 2523 w 2674"/>
                <a:gd name="T47" fmla="*/ 320 h 2622"/>
                <a:gd name="T48" fmla="*/ 2393 w 2674"/>
                <a:gd name="T49" fmla="*/ 163 h 2622"/>
                <a:gd name="T50" fmla="*/ 2231 w 2674"/>
                <a:gd name="T51" fmla="*/ 53 h 2622"/>
                <a:gd name="T52" fmla="*/ 2042 w 2674"/>
                <a:gd name="T53" fmla="*/ 1 h 2622"/>
                <a:gd name="T54" fmla="*/ 1834 w 2674"/>
                <a:gd name="T55" fmla="*/ 21 h 2622"/>
                <a:gd name="T56" fmla="*/ 1610 w 2674"/>
                <a:gd name="T57" fmla="*/ 124 h 2622"/>
                <a:gd name="T58" fmla="*/ 1376 w 2674"/>
                <a:gd name="T59" fmla="*/ 318 h 2622"/>
                <a:gd name="T60" fmla="*/ 2284 w 2674"/>
                <a:gd name="T61" fmla="*/ 1347 h 2622"/>
                <a:gd name="T62" fmla="*/ 2213 w 2674"/>
                <a:gd name="T63" fmla="*/ 1319 h 2622"/>
                <a:gd name="T64" fmla="*/ 2159 w 2674"/>
                <a:gd name="T65" fmla="*/ 1265 h 2622"/>
                <a:gd name="T66" fmla="*/ 1500 w 2674"/>
                <a:gd name="T67" fmla="*/ 1239 h 2622"/>
                <a:gd name="T68" fmla="*/ 1461 w 2674"/>
                <a:gd name="T69" fmla="*/ 1196 h 2622"/>
                <a:gd name="T70" fmla="*/ 1207 w 2674"/>
                <a:gd name="T71" fmla="*/ 1981 h 2622"/>
                <a:gd name="T72" fmla="*/ 1160 w 2674"/>
                <a:gd name="T73" fmla="*/ 2003 h 2622"/>
                <a:gd name="T74" fmla="*/ 1107 w 2674"/>
                <a:gd name="T75" fmla="*/ 1970 h 2622"/>
                <a:gd name="T76" fmla="*/ 812 w 2674"/>
                <a:gd name="T77" fmla="*/ 1169 h 2622"/>
                <a:gd name="T78" fmla="*/ 766 w 2674"/>
                <a:gd name="T79" fmla="*/ 1208 h 2622"/>
                <a:gd name="T80" fmla="*/ 314 w 2674"/>
                <a:gd name="T81" fmla="*/ 1198 h 2622"/>
                <a:gd name="T82" fmla="*/ 286 w 2674"/>
                <a:gd name="T83" fmla="*/ 1144 h 2622"/>
                <a:gd name="T84" fmla="*/ 324 w 2674"/>
                <a:gd name="T85" fmla="*/ 1083 h 2622"/>
                <a:gd name="T86" fmla="*/ 855 w 2674"/>
                <a:gd name="T87" fmla="*/ 357 h 2622"/>
                <a:gd name="T88" fmla="*/ 904 w 2674"/>
                <a:gd name="T89" fmla="*/ 317 h 2622"/>
                <a:gd name="T90" fmla="*/ 952 w 2674"/>
                <a:gd name="T91" fmla="*/ 332 h 2622"/>
                <a:gd name="T92" fmla="*/ 1333 w 2674"/>
                <a:gd name="T93" fmla="*/ 691 h 2622"/>
                <a:gd name="T94" fmla="*/ 1361 w 2674"/>
                <a:gd name="T95" fmla="*/ 648 h 2622"/>
                <a:gd name="T96" fmla="*/ 1411 w 2674"/>
                <a:gd name="T97" fmla="*/ 642 h 2622"/>
                <a:gd name="T98" fmla="*/ 1453 w 2674"/>
                <a:gd name="T99" fmla="*/ 687 h 2622"/>
                <a:gd name="T100" fmla="*/ 2144 w 2674"/>
                <a:gd name="T101" fmla="*/ 1065 h 2622"/>
                <a:gd name="T102" fmla="*/ 2205 w 2674"/>
                <a:gd name="T103" fmla="*/ 991 h 2622"/>
                <a:gd name="T104" fmla="*/ 2294 w 2674"/>
                <a:gd name="T105" fmla="*/ 956 h 2622"/>
                <a:gd name="T106" fmla="*/ 2383 w 2674"/>
                <a:gd name="T107" fmla="*/ 972 h 2622"/>
                <a:gd name="T108" fmla="*/ 2465 w 2674"/>
                <a:gd name="T109" fmla="*/ 1043 h 2622"/>
                <a:gd name="T110" fmla="*/ 2496 w 2674"/>
                <a:gd name="T111" fmla="*/ 1153 h 2622"/>
                <a:gd name="T112" fmla="*/ 2473 w 2674"/>
                <a:gd name="T113" fmla="*/ 1246 h 2622"/>
                <a:gd name="T114" fmla="*/ 2398 w 2674"/>
                <a:gd name="T115" fmla="*/ 1325 h 2622"/>
                <a:gd name="T116" fmla="*/ 2311 w 2674"/>
                <a:gd name="T117" fmla="*/ 1349 h 26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674" h="2622">
                  <a:moveTo>
                    <a:pt x="1337" y="361"/>
                  </a:moveTo>
                  <a:lnTo>
                    <a:pt x="1337" y="361"/>
                  </a:lnTo>
                  <a:lnTo>
                    <a:pt x="1297" y="318"/>
                  </a:lnTo>
                  <a:lnTo>
                    <a:pt x="1258" y="279"/>
                  </a:lnTo>
                  <a:lnTo>
                    <a:pt x="1219" y="242"/>
                  </a:lnTo>
                  <a:lnTo>
                    <a:pt x="1180" y="209"/>
                  </a:lnTo>
                  <a:lnTo>
                    <a:pt x="1141" y="178"/>
                  </a:lnTo>
                  <a:lnTo>
                    <a:pt x="1103" y="149"/>
                  </a:lnTo>
                  <a:lnTo>
                    <a:pt x="1064" y="124"/>
                  </a:lnTo>
                  <a:lnTo>
                    <a:pt x="1026" y="100"/>
                  </a:lnTo>
                  <a:lnTo>
                    <a:pt x="989" y="79"/>
                  </a:lnTo>
                  <a:lnTo>
                    <a:pt x="951" y="61"/>
                  </a:lnTo>
                  <a:lnTo>
                    <a:pt x="913" y="46"/>
                  </a:lnTo>
                  <a:lnTo>
                    <a:pt x="877" y="32"/>
                  </a:lnTo>
                  <a:lnTo>
                    <a:pt x="840" y="21"/>
                  </a:lnTo>
                  <a:lnTo>
                    <a:pt x="805" y="13"/>
                  </a:lnTo>
                  <a:lnTo>
                    <a:pt x="769" y="6"/>
                  </a:lnTo>
                  <a:lnTo>
                    <a:pt x="734" y="1"/>
                  </a:lnTo>
                  <a:lnTo>
                    <a:pt x="699" y="0"/>
                  </a:lnTo>
                  <a:lnTo>
                    <a:pt x="665" y="0"/>
                  </a:lnTo>
                  <a:lnTo>
                    <a:pt x="631" y="1"/>
                  </a:lnTo>
                  <a:lnTo>
                    <a:pt x="598" y="6"/>
                  </a:lnTo>
                  <a:lnTo>
                    <a:pt x="566" y="11"/>
                  </a:lnTo>
                  <a:lnTo>
                    <a:pt x="534" y="19"/>
                  </a:lnTo>
                  <a:lnTo>
                    <a:pt x="503" y="29"/>
                  </a:lnTo>
                  <a:lnTo>
                    <a:pt x="473" y="40"/>
                  </a:lnTo>
                  <a:lnTo>
                    <a:pt x="444" y="53"/>
                  </a:lnTo>
                  <a:lnTo>
                    <a:pt x="414" y="67"/>
                  </a:lnTo>
                  <a:lnTo>
                    <a:pt x="385" y="83"/>
                  </a:lnTo>
                  <a:lnTo>
                    <a:pt x="359" y="101"/>
                  </a:lnTo>
                  <a:lnTo>
                    <a:pt x="332" y="120"/>
                  </a:lnTo>
                  <a:lnTo>
                    <a:pt x="306" y="140"/>
                  </a:lnTo>
                  <a:lnTo>
                    <a:pt x="281" y="163"/>
                  </a:lnTo>
                  <a:lnTo>
                    <a:pt x="257" y="186"/>
                  </a:lnTo>
                  <a:lnTo>
                    <a:pt x="234" y="210"/>
                  </a:lnTo>
                  <a:lnTo>
                    <a:pt x="211" y="236"/>
                  </a:lnTo>
                  <a:lnTo>
                    <a:pt x="190" y="263"/>
                  </a:lnTo>
                  <a:lnTo>
                    <a:pt x="170" y="291"/>
                  </a:lnTo>
                  <a:lnTo>
                    <a:pt x="150" y="320"/>
                  </a:lnTo>
                  <a:lnTo>
                    <a:pt x="132" y="350"/>
                  </a:lnTo>
                  <a:lnTo>
                    <a:pt x="115" y="381"/>
                  </a:lnTo>
                  <a:lnTo>
                    <a:pt x="99" y="413"/>
                  </a:lnTo>
                  <a:lnTo>
                    <a:pt x="83" y="445"/>
                  </a:lnTo>
                  <a:lnTo>
                    <a:pt x="70" y="478"/>
                  </a:lnTo>
                  <a:lnTo>
                    <a:pt x="57" y="513"/>
                  </a:lnTo>
                  <a:lnTo>
                    <a:pt x="46" y="546"/>
                  </a:lnTo>
                  <a:lnTo>
                    <a:pt x="36" y="583"/>
                  </a:lnTo>
                  <a:lnTo>
                    <a:pt x="26" y="619"/>
                  </a:lnTo>
                  <a:lnTo>
                    <a:pt x="19" y="655"/>
                  </a:lnTo>
                  <a:lnTo>
                    <a:pt x="13" y="691"/>
                  </a:lnTo>
                  <a:lnTo>
                    <a:pt x="7" y="728"/>
                  </a:lnTo>
                  <a:lnTo>
                    <a:pt x="4" y="766"/>
                  </a:lnTo>
                  <a:lnTo>
                    <a:pt x="1" y="804"/>
                  </a:lnTo>
                  <a:lnTo>
                    <a:pt x="0" y="842"/>
                  </a:lnTo>
                  <a:lnTo>
                    <a:pt x="1" y="880"/>
                  </a:lnTo>
                  <a:lnTo>
                    <a:pt x="3" y="919"/>
                  </a:lnTo>
                  <a:lnTo>
                    <a:pt x="6" y="956"/>
                  </a:lnTo>
                  <a:lnTo>
                    <a:pt x="11" y="995"/>
                  </a:lnTo>
                  <a:lnTo>
                    <a:pt x="18" y="1034"/>
                  </a:lnTo>
                  <a:lnTo>
                    <a:pt x="25" y="1072"/>
                  </a:lnTo>
                  <a:lnTo>
                    <a:pt x="35" y="1109"/>
                  </a:lnTo>
                  <a:lnTo>
                    <a:pt x="46" y="1148"/>
                  </a:lnTo>
                  <a:lnTo>
                    <a:pt x="58" y="1186"/>
                  </a:lnTo>
                  <a:lnTo>
                    <a:pt x="74" y="1223"/>
                  </a:lnTo>
                  <a:lnTo>
                    <a:pt x="90" y="1260"/>
                  </a:lnTo>
                  <a:lnTo>
                    <a:pt x="107" y="1297"/>
                  </a:lnTo>
                  <a:lnTo>
                    <a:pt x="107" y="1297"/>
                  </a:lnTo>
                  <a:lnTo>
                    <a:pt x="139" y="1354"/>
                  </a:lnTo>
                  <a:lnTo>
                    <a:pt x="172" y="1411"/>
                  </a:lnTo>
                  <a:lnTo>
                    <a:pt x="209" y="1468"/>
                  </a:lnTo>
                  <a:lnTo>
                    <a:pt x="247" y="1525"/>
                  </a:lnTo>
                  <a:lnTo>
                    <a:pt x="288" y="1582"/>
                  </a:lnTo>
                  <a:lnTo>
                    <a:pt x="331" y="1639"/>
                  </a:lnTo>
                  <a:lnTo>
                    <a:pt x="374" y="1696"/>
                  </a:lnTo>
                  <a:lnTo>
                    <a:pt x="420" y="1752"/>
                  </a:lnTo>
                  <a:lnTo>
                    <a:pt x="467" y="1806"/>
                  </a:lnTo>
                  <a:lnTo>
                    <a:pt x="514" y="1860"/>
                  </a:lnTo>
                  <a:lnTo>
                    <a:pt x="563" y="1914"/>
                  </a:lnTo>
                  <a:lnTo>
                    <a:pt x="612" y="1966"/>
                  </a:lnTo>
                  <a:lnTo>
                    <a:pt x="662" y="2017"/>
                  </a:lnTo>
                  <a:lnTo>
                    <a:pt x="710" y="2067"/>
                  </a:lnTo>
                  <a:lnTo>
                    <a:pt x="808" y="2163"/>
                  </a:lnTo>
                  <a:lnTo>
                    <a:pt x="902" y="2252"/>
                  </a:lnTo>
                  <a:lnTo>
                    <a:pt x="993" y="2334"/>
                  </a:lnTo>
                  <a:lnTo>
                    <a:pt x="1077" y="2408"/>
                  </a:lnTo>
                  <a:lnTo>
                    <a:pt x="1153" y="2473"/>
                  </a:lnTo>
                  <a:lnTo>
                    <a:pt x="1218" y="2527"/>
                  </a:lnTo>
                  <a:lnTo>
                    <a:pt x="1272" y="2571"/>
                  </a:lnTo>
                  <a:lnTo>
                    <a:pt x="1336" y="2622"/>
                  </a:lnTo>
                  <a:lnTo>
                    <a:pt x="1336" y="2622"/>
                  </a:lnTo>
                  <a:lnTo>
                    <a:pt x="1337" y="2622"/>
                  </a:lnTo>
                  <a:lnTo>
                    <a:pt x="1337" y="2622"/>
                  </a:lnTo>
                  <a:lnTo>
                    <a:pt x="1337" y="2622"/>
                  </a:lnTo>
                  <a:lnTo>
                    <a:pt x="1337" y="2622"/>
                  </a:lnTo>
                  <a:lnTo>
                    <a:pt x="1401" y="2571"/>
                  </a:lnTo>
                  <a:lnTo>
                    <a:pt x="1456" y="2527"/>
                  </a:lnTo>
                  <a:lnTo>
                    <a:pt x="1521" y="2473"/>
                  </a:lnTo>
                  <a:lnTo>
                    <a:pt x="1597" y="2408"/>
                  </a:lnTo>
                  <a:lnTo>
                    <a:pt x="1681" y="2334"/>
                  </a:lnTo>
                  <a:lnTo>
                    <a:pt x="1771" y="2252"/>
                  </a:lnTo>
                  <a:lnTo>
                    <a:pt x="1866" y="2163"/>
                  </a:lnTo>
                  <a:lnTo>
                    <a:pt x="1963" y="2067"/>
                  </a:lnTo>
                  <a:lnTo>
                    <a:pt x="2013" y="2017"/>
                  </a:lnTo>
                  <a:lnTo>
                    <a:pt x="2062" y="1966"/>
                  </a:lnTo>
                  <a:lnTo>
                    <a:pt x="2110" y="1914"/>
                  </a:lnTo>
                  <a:lnTo>
                    <a:pt x="2159" y="1860"/>
                  </a:lnTo>
                  <a:lnTo>
                    <a:pt x="2206" y="1806"/>
                  </a:lnTo>
                  <a:lnTo>
                    <a:pt x="2254" y="1752"/>
                  </a:lnTo>
                  <a:lnTo>
                    <a:pt x="2300" y="1696"/>
                  </a:lnTo>
                  <a:lnTo>
                    <a:pt x="2344" y="1639"/>
                  </a:lnTo>
                  <a:lnTo>
                    <a:pt x="2386" y="1582"/>
                  </a:lnTo>
                  <a:lnTo>
                    <a:pt x="2427" y="1525"/>
                  </a:lnTo>
                  <a:lnTo>
                    <a:pt x="2465" y="1468"/>
                  </a:lnTo>
                  <a:lnTo>
                    <a:pt x="2501" y="1411"/>
                  </a:lnTo>
                  <a:lnTo>
                    <a:pt x="2536" y="1354"/>
                  </a:lnTo>
                  <a:lnTo>
                    <a:pt x="2566" y="1297"/>
                  </a:lnTo>
                  <a:lnTo>
                    <a:pt x="2566" y="1297"/>
                  </a:lnTo>
                  <a:lnTo>
                    <a:pt x="2585" y="1260"/>
                  </a:lnTo>
                  <a:lnTo>
                    <a:pt x="2600" y="1223"/>
                  </a:lnTo>
                  <a:lnTo>
                    <a:pt x="2615" y="1186"/>
                  </a:lnTo>
                  <a:lnTo>
                    <a:pt x="2628" y="1148"/>
                  </a:lnTo>
                  <a:lnTo>
                    <a:pt x="2639" y="1109"/>
                  </a:lnTo>
                  <a:lnTo>
                    <a:pt x="2649" y="1072"/>
                  </a:lnTo>
                  <a:lnTo>
                    <a:pt x="2657" y="1034"/>
                  </a:lnTo>
                  <a:lnTo>
                    <a:pt x="2662" y="995"/>
                  </a:lnTo>
                  <a:lnTo>
                    <a:pt x="2668" y="956"/>
                  </a:lnTo>
                  <a:lnTo>
                    <a:pt x="2671" y="919"/>
                  </a:lnTo>
                  <a:lnTo>
                    <a:pt x="2674" y="880"/>
                  </a:lnTo>
                  <a:lnTo>
                    <a:pt x="2674" y="842"/>
                  </a:lnTo>
                  <a:lnTo>
                    <a:pt x="2672" y="804"/>
                  </a:lnTo>
                  <a:lnTo>
                    <a:pt x="2671" y="766"/>
                  </a:lnTo>
                  <a:lnTo>
                    <a:pt x="2667" y="728"/>
                  </a:lnTo>
                  <a:lnTo>
                    <a:pt x="2661" y="691"/>
                  </a:lnTo>
                  <a:lnTo>
                    <a:pt x="2655" y="655"/>
                  </a:lnTo>
                  <a:lnTo>
                    <a:pt x="2647" y="619"/>
                  </a:lnTo>
                  <a:lnTo>
                    <a:pt x="2639" y="583"/>
                  </a:lnTo>
                  <a:lnTo>
                    <a:pt x="2628" y="546"/>
                  </a:lnTo>
                  <a:lnTo>
                    <a:pt x="2617" y="513"/>
                  </a:lnTo>
                  <a:lnTo>
                    <a:pt x="2604" y="478"/>
                  </a:lnTo>
                  <a:lnTo>
                    <a:pt x="2590" y="445"/>
                  </a:lnTo>
                  <a:lnTo>
                    <a:pt x="2575" y="413"/>
                  </a:lnTo>
                  <a:lnTo>
                    <a:pt x="2560" y="381"/>
                  </a:lnTo>
                  <a:lnTo>
                    <a:pt x="2541" y="350"/>
                  </a:lnTo>
                  <a:lnTo>
                    <a:pt x="2523" y="320"/>
                  </a:lnTo>
                  <a:lnTo>
                    <a:pt x="2504" y="291"/>
                  </a:lnTo>
                  <a:lnTo>
                    <a:pt x="2484" y="263"/>
                  </a:lnTo>
                  <a:lnTo>
                    <a:pt x="2462" y="236"/>
                  </a:lnTo>
                  <a:lnTo>
                    <a:pt x="2440" y="210"/>
                  </a:lnTo>
                  <a:lnTo>
                    <a:pt x="2418" y="186"/>
                  </a:lnTo>
                  <a:lnTo>
                    <a:pt x="2393" y="163"/>
                  </a:lnTo>
                  <a:lnTo>
                    <a:pt x="2368" y="140"/>
                  </a:lnTo>
                  <a:lnTo>
                    <a:pt x="2343" y="120"/>
                  </a:lnTo>
                  <a:lnTo>
                    <a:pt x="2316" y="101"/>
                  </a:lnTo>
                  <a:lnTo>
                    <a:pt x="2288" y="83"/>
                  </a:lnTo>
                  <a:lnTo>
                    <a:pt x="2261" y="67"/>
                  </a:lnTo>
                  <a:lnTo>
                    <a:pt x="2231" y="53"/>
                  </a:lnTo>
                  <a:lnTo>
                    <a:pt x="2201" y="40"/>
                  </a:lnTo>
                  <a:lnTo>
                    <a:pt x="2170" y="29"/>
                  </a:lnTo>
                  <a:lnTo>
                    <a:pt x="2140" y="19"/>
                  </a:lnTo>
                  <a:lnTo>
                    <a:pt x="2108" y="11"/>
                  </a:lnTo>
                  <a:lnTo>
                    <a:pt x="2076" y="6"/>
                  </a:lnTo>
                  <a:lnTo>
                    <a:pt x="2042" y="1"/>
                  </a:lnTo>
                  <a:lnTo>
                    <a:pt x="2009" y="0"/>
                  </a:lnTo>
                  <a:lnTo>
                    <a:pt x="1976" y="0"/>
                  </a:lnTo>
                  <a:lnTo>
                    <a:pt x="1941" y="1"/>
                  </a:lnTo>
                  <a:lnTo>
                    <a:pt x="1905" y="6"/>
                  </a:lnTo>
                  <a:lnTo>
                    <a:pt x="1870" y="13"/>
                  </a:lnTo>
                  <a:lnTo>
                    <a:pt x="1834" y="21"/>
                  </a:lnTo>
                  <a:lnTo>
                    <a:pt x="1798" y="32"/>
                  </a:lnTo>
                  <a:lnTo>
                    <a:pt x="1760" y="46"/>
                  </a:lnTo>
                  <a:lnTo>
                    <a:pt x="1723" y="61"/>
                  </a:lnTo>
                  <a:lnTo>
                    <a:pt x="1685" y="79"/>
                  </a:lnTo>
                  <a:lnTo>
                    <a:pt x="1648" y="100"/>
                  </a:lnTo>
                  <a:lnTo>
                    <a:pt x="1610" y="124"/>
                  </a:lnTo>
                  <a:lnTo>
                    <a:pt x="1571" y="149"/>
                  </a:lnTo>
                  <a:lnTo>
                    <a:pt x="1532" y="178"/>
                  </a:lnTo>
                  <a:lnTo>
                    <a:pt x="1495" y="209"/>
                  </a:lnTo>
                  <a:lnTo>
                    <a:pt x="1454" y="242"/>
                  </a:lnTo>
                  <a:lnTo>
                    <a:pt x="1415" y="279"/>
                  </a:lnTo>
                  <a:lnTo>
                    <a:pt x="1376" y="318"/>
                  </a:lnTo>
                  <a:lnTo>
                    <a:pt x="1337" y="361"/>
                  </a:lnTo>
                  <a:lnTo>
                    <a:pt x="1337" y="361"/>
                  </a:lnTo>
                  <a:close/>
                  <a:moveTo>
                    <a:pt x="2311" y="1349"/>
                  </a:moveTo>
                  <a:lnTo>
                    <a:pt x="2311" y="1349"/>
                  </a:lnTo>
                  <a:lnTo>
                    <a:pt x="2297" y="1349"/>
                  </a:lnTo>
                  <a:lnTo>
                    <a:pt x="2284" y="1347"/>
                  </a:lnTo>
                  <a:lnTo>
                    <a:pt x="2272" y="1344"/>
                  </a:lnTo>
                  <a:lnTo>
                    <a:pt x="2259" y="1342"/>
                  </a:lnTo>
                  <a:lnTo>
                    <a:pt x="2247" y="1337"/>
                  </a:lnTo>
                  <a:lnTo>
                    <a:pt x="2236" y="1332"/>
                  </a:lnTo>
                  <a:lnTo>
                    <a:pt x="2224" y="1326"/>
                  </a:lnTo>
                  <a:lnTo>
                    <a:pt x="2213" y="1319"/>
                  </a:lnTo>
                  <a:lnTo>
                    <a:pt x="2204" y="1312"/>
                  </a:lnTo>
                  <a:lnTo>
                    <a:pt x="2192" y="1304"/>
                  </a:lnTo>
                  <a:lnTo>
                    <a:pt x="2184" y="1296"/>
                  </a:lnTo>
                  <a:lnTo>
                    <a:pt x="2176" y="1286"/>
                  </a:lnTo>
                  <a:lnTo>
                    <a:pt x="2167" y="1276"/>
                  </a:lnTo>
                  <a:lnTo>
                    <a:pt x="2159" y="1265"/>
                  </a:lnTo>
                  <a:lnTo>
                    <a:pt x="2152" y="1254"/>
                  </a:lnTo>
                  <a:lnTo>
                    <a:pt x="2147" y="1243"/>
                  </a:lnTo>
                  <a:lnTo>
                    <a:pt x="1521" y="1243"/>
                  </a:lnTo>
                  <a:lnTo>
                    <a:pt x="1521" y="1243"/>
                  </a:lnTo>
                  <a:lnTo>
                    <a:pt x="1510" y="1241"/>
                  </a:lnTo>
                  <a:lnTo>
                    <a:pt x="1500" y="1239"/>
                  </a:lnTo>
                  <a:lnTo>
                    <a:pt x="1492" y="1235"/>
                  </a:lnTo>
                  <a:lnTo>
                    <a:pt x="1483" y="1229"/>
                  </a:lnTo>
                  <a:lnTo>
                    <a:pt x="1476" y="1222"/>
                  </a:lnTo>
                  <a:lnTo>
                    <a:pt x="1470" y="1215"/>
                  </a:lnTo>
                  <a:lnTo>
                    <a:pt x="1464" y="1205"/>
                  </a:lnTo>
                  <a:lnTo>
                    <a:pt x="1461" y="1196"/>
                  </a:lnTo>
                  <a:lnTo>
                    <a:pt x="1404" y="983"/>
                  </a:lnTo>
                  <a:lnTo>
                    <a:pt x="1221" y="1951"/>
                  </a:lnTo>
                  <a:lnTo>
                    <a:pt x="1221" y="1951"/>
                  </a:lnTo>
                  <a:lnTo>
                    <a:pt x="1218" y="1962"/>
                  </a:lnTo>
                  <a:lnTo>
                    <a:pt x="1214" y="1973"/>
                  </a:lnTo>
                  <a:lnTo>
                    <a:pt x="1207" y="1981"/>
                  </a:lnTo>
                  <a:lnTo>
                    <a:pt x="1200" y="1989"/>
                  </a:lnTo>
                  <a:lnTo>
                    <a:pt x="1190" y="1995"/>
                  </a:lnTo>
                  <a:lnTo>
                    <a:pt x="1180" y="1999"/>
                  </a:lnTo>
                  <a:lnTo>
                    <a:pt x="1171" y="2002"/>
                  </a:lnTo>
                  <a:lnTo>
                    <a:pt x="1160" y="2003"/>
                  </a:lnTo>
                  <a:lnTo>
                    <a:pt x="1160" y="2003"/>
                  </a:lnTo>
                  <a:lnTo>
                    <a:pt x="1148" y="2002"/>
                  </a:lnTo>
                  <a:lnTo>
                    <a:pt x="1139" y="1999"/>
                  </a:lnTo>
                  <a:lnTo>
                    <a:pt x="1129" y="1994"/>
                  </a:lnTo>
                  <a:lnTo>
                    <a:pt x="1121" y="1988"/>
                  </a:lnTo>
                  <a:lnTo>
                    <a:pt x="1114" y="1980"/>
                  </a:lnTo>
                  <a:lnTo>
                    <a:pt x="1107" y="1970"/>
                  </a:lnTo>
                  <a:lnTo>
                    <a:pt x="1103" y="1960"/>
                  </a:lnTo>
                  <a:lnTo>
                    <a:pt x="1100" y="1949"/>
                  </a:lnTo>
                  <a:lnTo>
                    <a:pt x="905" y="726"/>
                  </a:lnTo>
                  <a:lnTo>
                    <a:pt x="815" y="1158"/>
                  </a:lnTo>
                  <a:lnTo>
                    <a:pt x="815" y="1158"/>
                  </a:lnTo>
                  <a:lnTo>
                    <a:pt x="812" y="1169"/>
                  </a:lnTo>
                  <a:lnTo>
                    <a:pt x="808" y="1179"/>
                  </a:lnTo>
                  <a:lnTo>
                    <a:pt x="801" y="1187"/>
                  </a:lnTo>
                  <a:lnTo>
                    <a:pt x="794" y="1196"/>
                  </a:lnTo>
                  <a:lnTo>
                    <a:pt x="786" y="1201"/>
                  </a:lnTo>
                  <a:lnTo>
                    <a:pt x="776" y="1205"/>
                  </a:lnTo>
                  <a:lnTo>
                    <a:pt x="766" y="1208"/>
                  </a:lnTo>
                  <a:lnTo>
                    <a:pt x="755" y="1210"/>
                  </a:lnTo>
                  <a:lnTo>
                    <a:pt x="349" y="1210"/>
                  </a:lnTo>
                  <a:lnTo>
                    <a:pt x="349" y="1210"/>
                  </a:lnTo>
                  <a:lnTo>
                    <a:pt x="336" y="1208"/>
                  </a:lnTo>
                  <a:lnTo>
                    <a:pt x="324" y="1204"/>
                  </a:lnTo>
                  <a:lnTo>
                    <a:pt x="314" y="1198"/>
                  </a:lnTo>
                  <a:lnTo>
                    <a:pt x="304" y="1190"/>
                  </a:lnTo>
                  <a:lnTo>
                    <a:pt x="298" y="1180"/>
                  </a:lnTo>
                  <a:lnTo>
                    <a:pt x="292" y="1169"/>
                  </a:lnTo>
                  <a:lnTo>
                    <a:pt x="288" y="1157"/>
                  </a:lnTo>
                  <a:lnTo>
                    <a:pt x="286" y="1144"/>
                  </a:lnTo>
                  <a:lnTo>
                    <a:pt x="286" y="1144"/>
                  </a:lnTo>
                  <a:lnTo>
                    <a:pt x="288" y="1130"/>
                  </a:lnTo>
                  <a:lnTo>
                    <a:pt x="292" y="1118"/>
                  </a:lnTo>
                  <a:lnTo>
                    <a:pt x="298" y="1107"/>
                  </a:lnTo>
                  <a:lnTo>
                    <a:pt x="304" y="1097"/>
                  </a:lnTo>
                  <a:lnTo>
                    <a:pt x="314" y="1090"/>
                  </a:lnTo>
                  <a:lnTo>
                    <a:pt x="324" y="1083"/>
                  </a:lnTo>
                  <a:lnTo>
                    <a:pt x="336" y="1080"/>
                  </a:lnTo>
                  <a:lnTo>
                    <a:pt x="349" y="1079"/>
                  </a:lnTo>
                  <a:lnTo>
                    <a:pt x="705" y="1079"/>
                  </a:lnTo>
                  <a:lnTo>
                    <a:pt x="852" y="368"/>
                  </a:lnTo>
                  <a:lnTo>
                    <a:pt x="852" y="368"/>
                  </a:lnTo>
                  <a:lnTo>
                    <a:pt x="855" y="357"/>
                  </a:lnTo>
                  <a:lnTo>
                    <a:pt x="861" y="348"/>
                  </a:lnTo>
                  <a:lnTo>
                    <a:pt x="868" y="338"/>
                  </a:lnTo>
                  <a:lnTo>
                    <a:pt x="874" y="331"/>
                  </a:lnTo>
                  <a:lnTo>
                    <a:pt x="883" y="324"/>
                  </a:lnTo>
                  <a:lnTo>
                    <a:pt x="893" y="320"/>
                  </a:lnTo>
                  <a:lnTo>
                    <a:pt x="904" y="317"/>
                  </a:lnTo>
                  <a:lnTo>
                    <a:pt x="913" y="317"/>
                  </a:lnTo>
                  <a:lnTo>
                    <a:pt x="913" y="317"/>
                  </a:lnTo>
                  <a:lnTo>
                    <a:pt x="925" y="318"/>
                  </a:lnTo>
                  <a:lnTo>
                    <a:pt x="936" y="321"/>
                  </a:lnTo>
                  <a:lnTo>
                    <a:pt x="944" y="327"/>
                  </a:lnTo>
                  <a:lnTo>
                    <a:pt x="952" y="332"/>
                  </a:lnTo>
                  <a:lnTo>
                    <a:pt x="961" y="341"/>
                  </a:lnTo>
                  <a:lnTo>
                    <a:pt x="966" y="350"/>
                  </a:lnTo>
                  <a:lnTo>
                    <a:pt x="970" y="360"/>
                  </a:lnTo>
                  <a:lnTo>
                    <a:pt x="973" y="371"/>
                  </a:lnTo>
                  <a:lnTo>
                    <a:pt x="1166" y="1578"/>
                  </a:lnTo>
                  <a:lnTo>
                    <a:pt x="1333" y="691"/>
                  </a:lnTo>
                  <a:lnTo>
                    <a:pt x="1333" y="691"/>
                  </a:lnTo>
                  <a:lnTo>
                    <a:pt x="1336" y="681"/>
                  </a:lnTo>
                  <a:lnTo>
                    <a:pt x="1340" y="671"/>
                  </a:lnTo>
                  <a:lnTo>
                    <a:pt x="1346" y="662"/>
                  </a:lnTo>
                  <a:lnTo>
                    <a:pt x="1353" y="655"/>
                  </a:lnTo>
                  <a:lnTo>
                    <a:pt x="1361" y="648"/>
                  </a:lnTo>
                  <a:lnTo>
                    <a:pt x="1371" y="644"/>
                  </a:lnTo>
                  <a:lnTo>
                    <a:pt x="1381" y="641"/>
                  </a:lnTo>
                  <a:lnTo>
                    <a:pt x="1390" y="640"/>
                  </a:lnTo>
                  <a:lnTo>
                    <a:pt x="1390" y="640"/>
                  </a:lnTo>
                  <a:lnTo>
                    <a:pt x="1401" y="640"/>
                  </a:lnTo>
                  <a:lnTo>
                    <a:pt x="1411" y="642"/>
                  </a:lnTo>
                  <a:lnTo>
                    <a:pt x="1421" y="646"/>
                  </a:lnTo>
                  <a:lnTo>
                    <a:pt x="1429" y="652"/>
                  </a:lnTo>
                  <a:lnTo>
                    <a:pt x="1438" y="659"/>
                  </a:lnTo>
                  <a:lnTo>
                    <a:pt x="1443" y="667"/>
                  </a:lnTo>
                  <a:lnTo>
                    <a:pt x="1449" y="676"/>
                  </a:lnTo>
                  <a:lnTo>
                    <a:pt x="1453" y="687"/>
                  </a:lnTo>
                  <a:lnTo>
                    <a:pt x="1567" y="1112"/>
                  </a:lnTo>
                  <a:lnTo>
                    <a:pt x="2129" y="1112"/>
                  </a:lnTo>
                  <a:lnTo>
                    <a:pt x="2129" y="1112"/>
                  </a:lnTo>
                  <a:lnTo>
                    <a:pt x="2133" y="1096"/>
                  </a:lnTo>
                  <a:lnTo>
                    <a:pt x="2138" y="1080"/>
                  </a:lnTo>
                  <a:lnTo>
                    <a:pt x="2144" y="1065"/>
                  </a:lnTo>
                  <a:lnTo>
                    <a:pt x="2152" y="1050"/>
                  </a:lnTo>
                  <a:lnTo>
                    <a:pt x="2161" y="1037"/>
                  </a:lnTo>
                  <a:lnTo>
                    <a:pt x="2170" y="1023"/>
                  </a:lnTo>
                  <a:lnTo>
                    <a:pt x="2181" y="1012"/>
                  </a:lnTo>
                  <a:lnTo>
                    <a:pt x="2192" y="1001"/>
                  </a:lnTo>
                  <a:lnTo>
                    <a:pt x="2205" y="991"/>
                  </a:lnTo>
                  <a:lnTo>
                    <a:pt x="2218" y="982"/>
                  </a:lnTo>
                  <a:lnTo>
                    <a:pt x="2231" y="975"/>
                  </a:lnTo>
                  <a:lnTo>
                    <a:pt x="2247" y="968"/>
                  </a:lnTo>
                  <a:lnTo>
                    <a:pt x="2262" y="963"/>
                  </a:lnTo>
                  <a:lnTo>
                    <a:pt x="2277" y="959"/>
                  </a:lnTo>
                  <a:lnTo>
                    <a:pt x="2294" y="956"/>
                  </a:lnTo>
                  <a:lnTo>
                    <a:pt x="2311" y="956"/>
                  </a:lnTo>
                  <a:lnTo>
                    <a:pt x="2311" y="956"/>
                  </a:lnTo>
                  <a:lnTo>
                    <a:pt x="2329" y="956"/>
                  </a:lnTo>
                  <a:lnTo>
                    <a:pt x="2348" y="961"/>
                  </a:lnTo>
                  <a:lnTo>
                    <a:pt x="2365" y="965"/>
                  </a:lnTo>
                  <a:lnTo>
                    <a:pt x="2383" y="972"/>
                  </a:lnTo>
                  <a:lnTo>
                    <a:pt x="2398" y="980"/>
                  </a:lnTo>
                  <a:lnTo>
                    <a:pt x="2414" y="990"/>
                  </a:lnTo>
                  <a:lnTo>
                    <a:pt x="2429" y="1001"/>
                  </a:lnTo>
                  <a:lnTo>
                    <a:pt x="2441" y="1013"/>
                  </a:lnTo>
                  <a:lnTo>
                    <a:pt x="2454" y="1027"/>
                  </a:lnTo>
                  <a:lnTo>
                    <a:pt x="2465" y="1043"/>
                  </a:lnTo>
                  <a:lnTo>
                    <a:pt x="2473" y="1059"/>
                  </a:lnTo>
                  <a:lnTo>
                    <a:pt x="2482" y="1076"/>
                  </a:lnTo>
                  <a:lnTo>
                    <a:pt x="2487" y="1094"/>
                  </a:lnTo>
                  <a:lnTo>
                    <a:pt x="2493" y="1114"/>
                  </a:lnTo>
                  <a:lnTo>
                    <a:pt x="2496" y="1133"/>
                  </a:lnTo>
                  <a:lnTo>
                    <a:pt x="2496" y="1153"/>
                  </a:lnTo>
                  <a:lnTo>
                    <a:pt x="2496" y="1153"/>
                  </a:lnTo>
                  <a:lnTo>
                    <a:pt x="2496" y="1173"/>
                  </a:lnTo>
                  <a:lnTo>
                    <a:pt x="2493" y="1193"/>
                  </a:lnTo>
                  <a:lnTo>
                    <a:pt x="2487" y="1211"/>
                  </a:lnTo>
                  <a:lnTo>
                    <a:pt x="2482" y="1229"/>
                  </a:lnTo>
                  <a:lnTo>
                    <a:pt x="2473" y="1246"/>
                  </a:lnTo>
                  <a:lnTo>
                    <a:pt x="2464" y="1262"/>
                  </a:lnTo>
                  <a:lnTo>
                    <a:pt x="2454" y="1278"/>
                  </a:lnTo>
                  <a:lnTo>
                    <a:pt x="2441" y="1292"/>
                  </a:lnTo>
                  <a:lnTo>
                    <a:pt x="2429" y="1304"/>
                  </a:lnTo>
                  <a:lnTo>
                    <a:pt x="2414" y="1315"/>
                  </a:lnTo>
                  <a:lnTo>
                    <a:pt x="2398" y="1325"/>
                  </a:lnTo>
                  <a:lnTo>
                    <a:pt x="2383" y="1333"/>
                  </a:lnTo>
                  <a:lnTo>
                    <a:pt x="2365" y="1340"/>
                  </a:lnTo>
                  <a:lnTo>
                    <a:pt x="2348" y="1344"/>
                  </a:lnTo>
                  <a:lnTo>
                    <a:pt x="2329" y="1349"/>
                  </a:lnTo>
                  <a:lnTo>
                    <a:pt x="2311" y="1349"/>
                  </a:lnTo>
                  <a:lnTo>
                    <a:pt x="2311" y="1349"/>
                  </a:lnTo>
                  <a:close/>
                </a:path>
              </a:pathLst>
            </a:custGeom>
            <a:gradFill>
              <a:gsLst>
                <a:gs pos="0">
                  <a:srgbClr val="FF3535"/>
                </a:gs>
                <a:gs pos="100000">
                  <a:srgbClr val="E61818"/>
                </a:gs>
              </a:gsLst>
              <a:lin ang="2700000" scaled="0"/>
            </a:gra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buClrTx/>
                <a:buSzTx/>
                <a:buFontTx/>
              </a:pPr>
              <a:endParaRPr lang="zh-CN" altLang="en-US">
                <a:sym typeface="+mn-ea"/>
              </a:endParaRPr>
            </a:p>
          </p:txBody>
        </p:sp>
        <p:sp>
          <p:nvSpPr>
            <p:cNvPr id="5" name="圆角矩形 4"/>
            <p:cNvSpPr/>
            <p:nvPr>
              <p:custDataLst>
                <p:tags r:id="rId15"/>
              </p:custDataLst>
            </p:nvPr>
          </p:nvSpPr>
          <p:spPr>
            <a:xfrm>
              <a:off x="2422" y="959"/>
              <a:ext cx="3213" cy="1034"/>
            </a:xfrm>
            <a:prstGeom prst="roundRect">
              <a:avLst/>
            </a:prstGeom>
            <a:solidFill>
              <a:srgbClr val="EB787F"/>
            </a:solidFill>
            <a:ln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latin typeface="+mj-ea"/>
                  <a:ea typeface="+mj-ea"/>
                  <a:cs typeface="+mj-ea"/>
                </a:rPr>
                <a:t>知识配对</a:t>
              </a:r>
              <a:endParaRPr lang="zh-CN" altLang="en-US" sz="3200" b="1">
                <a:latin typeface="+mj-ea"/>
                <a:ea typeface="+mj-ea"/>
                <a:cs typeface="+mj-ea"/>
              </a:endParaRPr>
            </a:p>
          </p:txBody>
        </p:sp>
      </p:grpSp>
      <p:cxnSp>
        <p:nvCxnSpPr>
          <p:cNvPr id="31" name="直接连接符 30" title=""/>
          <p:cNvCxnSpPr/>
          <p:nvPr>
            <p:custDataLst>
              <p:tags r:id="rId16"/>
            </p:custDataLst>
          </p:nvPr>
        </p:nvCxnSpPr>
        <p:spPr>
          <a:xfrm>
            <a:off x="5048250" y="2197735"/>
            <a:ext cx="2500630" cy="2418715"/>
          </a:xfrm>
          <a:prstGeom prst="line">
            <a:avLst/>
          </a:prstGeom>
          <a:ln w="28575" cmpd="sng">
            <a:solidFill>
              <a:schemeClr val="bg1"/>
            </a:solidFill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8" name="有生命危险" title=""/>
          <p:cNvSpPr/>
          <p:nvPr>
            <p:custDataLst>
              <p:tags r:id="rId17"/>
            </p:custDataLst>
          </p:nvPr>
        </p:nvSpPr>
        <p:spPr>
          <a:xfrm>
            <a:off x="7411085" y="4204970"/>
            <a:ext cx="3545205" cy="675005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有生命危险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" name="直接连接符 1" title=""/>
          <p:cNvCxnSpPr/>
          <p:nvPr>
            <p:custDataLst>
              <p:tags r:id="rId18"/>
            </p:custDataLst>
          </p:nvPr>
        </p:nvCxnSpPr>
        <p:spPr>
          <a:xfrm>
            <a:off x="5029835" y="3315970"/>
            <a:ext cx="2370455" cy="2356485"/>
          </a:xfrm>
          <a:prstGeom prst="line">
            <a:avLst/>
          </a:prstGeom>
          <a:ln w="28575" cmpd="sng">
            <a:solidFill>
              <a:schemeClr val="bg1"/>
            </a:solidFill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>
            <a:stCxn id="13" idx="3"/>
            <a:endCxn id="21" idx="1"/>
          </p:cNvCxnSpPr>
          <p:nvPr>
            <p:custDataLst>
              <p:tags r:id="rId19"/>
            </p:custDataLst>
          </p:nvPr>
        </p:nvCxnSpPr>
        <p:spPr>
          <a:xfrm flipV="1">
            <a:off x="5064760" y="3318510"/>
            <a:ext cx="2346325" cy="1187450"/>
          </a:xfrm>
          <a:prstGeom prst="line">
            <a:avLst/>
          </a:prstGeom>
          <a:ln w="28575" cmpd="sng">
            <a:solidFill>
              <a:schemeClr val="bg1"/>
            </a:solidFill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直接连接符 3" title=""/>
          <p:cNvCxnSpPr>
            <a:stCxn id="14" idx="3"/>
            <a:endCxn id="15" idx="1"/>
          </p:cNvCxnSpPr>
          <p:nvPr>
            <p:custDataLst>
              <p:tags r:id="rId20"/>
            </p:custDataLst>
          </p:nvPr>
        </p:nvCxnSpPr>
        <p:spPr>
          <a:xfrm flipV="1">
            <a:off x="5064760" y="2130425"/>
            <a:ext cx="2346325" cy="3562985"/>
          </a:xfrm>
          <a:prstGeom prst="line">
            <a:avLst/>
          </a:prstGeom>
          <a:ln w="28575" cmpd="sng">
            <a:solidFill>
              <a:schemeClr val="bg1"/>
            </a:solidFill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21" grpId="0"/>
      <p:bldP spid="28" grpId="2"/>
      <p:bldP spid="23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2" title=""/>
          <p:cNvSpPr txBox="1"/>
          <p:nvPr>
            <p:custDataLst>
              <p:tags r:id="rId3"/>
            </p:custDataLst>
          </p:nvPr>
        </p:nvSpPr>
        <p:spPr>
          <a:xfrm>
            <a:off x="76474" y="100097"/>
            <a:ext cx="30276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微软雅黑" panose="020b0503020204020204" charset="-122"/>
                <a:ea typeface="微软雅黑"/>
              </a:rPr>
              <a:t>二、输血与血型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椭圆 3" title=""/>
          <p:cNvSpPr/>
          <p:nvPr>
            <p:custDataLst>
              <p:tags r:id="rId4"/>
            </p:custDataLst>
          </p:nvPr>
        </p:nvSpPr>
        <p:spPr>
          <a:xfrm>
            <a:off x="161564" y="823555"/>
            <a:ext cx="2349210" cy="48308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人类探索</a:t>
            </a:r>
            <a:endParaRPr lang="zh-CN" altLang="en-US" sz="2800" b="1"/>
          </a:p>
        </p:txBody>
      </p:sp>
      <p:sp>
        <p:nvSpPr>
          <p:cNvPr id="3" name="文本框 585731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510790" y="655955"/>
            <a:ext cx="8907780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关于输血，人类进行了漫长的摸索，感受人类输血历程</a:t>
            </a:r>
            <a:endParaRPr lang="zh-CN" altLang="en-US" sz="2800" b="1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243840" y="1654810"/>
            <a:ext cx="10805795" cy="597535"/>
          </a:xfrm>
          <a:prstGeom prst="rect">
            <a:avLst/>
          </a:prstGeom>
          <a:noFill/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17世纪：</a:t>
            </a:r>
            <a:r>
              <a:rPr lang="zh-CN" altLang="en-US" sz="2800" b="1"/>
              <a:t> 哈维发现血液循环以后，人类就</a:t>
            </a:r>
            <a:r>
              <a:rPr lang="zh-CN" altLang="en-US" sz="2800" b="1">
                <a:solidFill>
                  <a:srgbClr val="1B1BD5"/>
                </a:solidFill>
              </a:rPr>
              <a:t>开始进行输血</a:t>
            </a:r>
            <a:r>
              <a:rPr lang="zh-CN" altLang="en-US" sz="2800" b="1"/>
              <a:t>的尝试</a:t>
            </a:r>
            <a:endParaRPr lang="zh-CN" altLang="en-US" sz="2800" b="1"/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243840" y="2600325"/>
            <a:ext cx="10805160" cy="1454150"/>
          </a:xfrm>
          <a:prstGeom prst="rect">
            <a:avLst/>
          </a:prstGeom>
          <a:noFill/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1667年： </a:t>
            </a:r>
            <a:r>
              <a:rPr lang="zh-CN" altLang="en-US" sz="2800" b="1">
                <a:solidFill>
                  <a:schemeClr val="tx1"/>
                </a:solidFill>
              </a:rPr>
              <a:t>法国哲学家丹尼斯和外科医生埃默雷兹将250毫升</a:t>
            </a:r>
            <a:r>
              <a:rPr lang="zh-CN" altLang="en-US" sz="2800" b="1">
                <a:solidFill>
                  <a:srgbClr val="1B1BD5"/>
                </a:solidFill>
              </a:rPr>
              <a:t>羊血</a:t>
            </a:r>
            <a:r>
              <a:rPr lang="zh-CN" altLang="en-US" sz="2800" b="1">
                <a:solidFill>
                  <a:schemeClr val="tx1"/>
                </a:solidFill>
              </a:rPr>
              <a:t>输给了一个病人，这是人类历史上有文字记载的第一次输血，结果当然</a:t>
            </a:r>
            <a:r>
              <a:rPr lang="zh-CN" altLang="en-US" sz="2800" b="1">
                <a:solidFill>
                  <a:srgbClr val="1B1BD5"/>
                </a:solidFill>
              </a:rPr>
              <a:t>没有成功</a:t>
            </a:r>
            <a:r>
              <a:rPr lang="zh-CN" altLang="en-US" sz="2800" b="1">
                <a:solidFill>
                  <a:schemeClr val="tx1"/>
                </a:solidFill>
              </a:rPr>
              <a:t>。</a:t>
            </a:r>
            <a:r>
              <a:rPr lang="zh-CN" altLang="en-US" sz="2800" b="1"/>
              <a:t> </a:t>
            </a:r>
            <a:r>
              <a:rPr lang="en-US" altLang="zh-CN" sz="2800" b="1"/>
              <a:t> </a:t>
            </a:r>
            <a:endParaRPr lang="en-US" altLang="zh-CN" sz="2800" b="1"/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161290" y="4311650"/>
            <a:ext cx="10805160" cy="1015365"/>
          </a:xfrm>
          <a:prstGeom prst="rect">
            <a:avLst/>
          </a:prstGeom>
          <a:noFill/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1829年：</a:t>
            </a:r>
            <a:r>
              <a:rPr lang="zh-CN" altLang="en-US" sz="2800" b="1"/>
              <a:t> 英国医生布伦德尔第一次完成了人与人之间的输血试验。这一次成功具有很大的</a:t>
            </a:r>
            <a:r>
              <a:rPr lang="zh-CN" altLang="en-US" sz="2800" b="1">
                <a:solidFill>
                  <a:srgbClr val="1B1BD5"/>
                </a:solidFill>
              </a:rPr>
              <a:t>偶然性</a:t>
            </a:r>
            <a:r>
              <a:rPr lang="zh-CN" altLang="en-US" sz="2800" b="1"/>
              <a:t>，以后的试验结果还是令人失望。</a:t>
            </a:r>
            <a:r>
              <a:rPr lang="en-US" altLang="zh-CN" sz="2800" b="1"/>
              <a:t> </a:t>
            </a:r>
            <a:endParaRPr lang="en-US" altLang="zh-CN" sz="2800" b="1"/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243840" y="5712460"/>
            <a:ext cx="10805160" cy="577215"/>
          </a:xfrm>
          <a:prstGeom prst="rect">
            <a:avLst/>
          </a:prstGeom>
          <a:noFill/>
          <a:ln w="41275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1900年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奥地利医学家卡尔·兰德斯坦纳发现了人类的</a:t>
            </a:r>
            <a:r>
              <a:rPr sz="2800" b="1">
                <a:solidFill>
                  <a:srgbClr val="1B1BD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血型</a:t>
            </a:r>
            <a:r>
              <a:rPr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sz="28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46" name="组合 45" title=""/>
          <p:cNvGrpSpPr/>
          <p:nvPr>
            <p:custDataLst>
              <p:tags r:id="rId4"/>
            </p:custDataLst>
          </p:nvPr>
        </p:nvGrpSpPr>
        <p:grpSpPr>
          <a:xfrm>
            <a:off x="48260" y="1000156"/>
            <a:ext cx="1361440" cy="1299617"/>
            <a:chOff x="482600" y="2933288"/>
            <a:chExt cx="1361440" cy="1299617"/>
          </a:xfrm>
        </p:grpSpPr>
        <p:grpSp>
          <p:nvGrpSpPr>
            <p:cNvPr id="47" name="组合 46"/>
            <p:cNvGrpSpPr/>
            <p:nvPr>
              <p:custDataLst>
                <p:tags r:id="rId5"/>
              </p:custDataLst>
            </p:nvPr>
          </p:nvGrpSpPr>
          <p:grpSpPr>
            <a:xfrm>
              <a:off x="482600" y="2957934"/>
              <a:ext cx="1361440" cy="1274971"/>
              <a:chOff x="482600" y="2048731"/>
              <a:chExt cx="1361440" cy="904289"/>
            </a:xfrm>
          </p:grpSpPr>
          <p:sp>
            <p:nvSpPr>
              <p:cNvPr id="48" name="矩形: 圆角 17"/>
              <p:cNvSpPr/>
              <p:nvPr>
                <p:custDataLst>
                  <p:tags r:id="rId6"/>
                </p:custDataLst>
              </p:nvPr>
            </p:nvSpPr>
            <p:spPr>
              <a:xfrm>
                <a:off x="482600" y="2136631"/>
                <a:ext cx="1361440" cy="816389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>
                <a:softEdge rad="1143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>
                  <a:solidFill>
                    <a:prstClr val="white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49" name="矩形: 圆角 18"/>
              <p:cNvSpPr/>
              <p:nvPr>
                <p:custDataLst>
                  <p:tags r:id="rId7"/>
                </p:custDataLst>
              </p:nvPr>
            </p:nvSpPr>
            <p:spPr>
              <a:xfrm>
                <a:off x="482600" y="2048731"/>
                <a:ext cx="1361440" cy="816389"/>
              </a:xfrm>
              <a:prstGeom prst="roundRect">
                <a:avLst/>
              </a:prstGeom>
              <a:solidFill>
                <a:schemeClr val="accent3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>
                  <a:solidFill>
                    <a:prstClr val="white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  <p:sp>
          <p:nvSpPr>
            <p:cNvPr id="50" name="文本框 49"/>
            <p:cNvSpPr txBox="1"/>
            <p:nvPr>
              <p:custDataLst>
                <p:tags r:id="rId8"/>
              </p:custDataLst>
            </p:nvPr>
          </p:nvSpPr>
          <p:spPr>
            <a:xfrm>
              <a:off x="513080" y="2933288"/>
              <a:ext cx="1300480" cy="1198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>
                    <a:outerShdw blurRad="50800" dist="50800" dir="2700000" algn="tl">
                      <a:srgbClr val="BC3845">
                        <a:alpha val="30000"/>
                      </a:srgbClr>
                    </a:outerShdw>
                  </a:effectLst>
                  <a:uLnTx/>
                  <a:uFillTx/>
                  <a:latin typeface="方正粗黑宋简体" panose="02000000000000000000" charset="-122"/>
                  <a:ea typeface="方正粗黑宋简体" panose="02000000000000000000" charset="-122"/>
                  <a:cs typeface="+mn-cs"/>
                </a:rPr>
                <a:t>血型划分</a:t>
              </a:r>
              <a:endParaRPr kumimoji="0" lang="zh-CN" altLang="en-US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50800" dir="2700000" algn="tl">
                    <a:srgbClr val="BC3845">
                      <a:alpha val="30000"/>
                    </a:srgbClr>
                  </a:outerShdw>
                </a:effectLst>
                <a:uLnTx/>
                <a:uFillTx/>
                <a:latin typeface="方正粗黑宋简体" panose="02000000000000000000" charset="-122"/>
                <a:ea typeface="方正粗黑宋简体" panose="02000000000000000000" charset="-122"/>
                <a:cs typeface="+mn-cs"/>
              </a:endParaRPr>
            </a:p>
          </p:txBody>
        </p:sp>
      </p:grpSp>
      <p:sp>
        <p:nvSpPr>
          <p:cNvPr id="31" name="矩形 2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783715" y="942893"/>
            <a:ext cx="9853295" cy="145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兰德斯坦纳发现血液有不同的类型，他将它们分为</a:t>
            </a:r>
            <a:r>
              <a:rPr lang="en-US" altLang="zh-CN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A</a:t>
            </a: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型、</a:t>
            </a:r>
            <a:r>
              <a:rPr lang="en-US" altLang="zh-CN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B</a:t>
            </a: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型、</a:t>
            </a:r>
            <a:r>
              <a:rPr lang="en-US" altLang="zh-CN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AB</a:t>
            </a: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型和</a:t>
            </a:r>
            <a:r>
              <a:rPr lang="en-US" altLang="zh-CN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O</a:t>
            </a: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型，这就是 </a:t>
            </a:r>
            <a:r>
              <a:rPr lang="en-US" altLang="zh-CN" sz="34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ABO </a:t>
            </a:r>
            <a:r>
              <a:rPr lang="zh-CN" altLang="en-US" sz="34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血型系统</a:t>
            </a:r>
            <a:r>
              <a:rPr lang="zh-CN" altLang="en-US" sz="34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。</a:t>
            </a:r>
            <a:endParaRPr lang="zh-CN" altLang="en-US" sz="3400">
              <a:solidFill>
                <a:schemeClr val="tx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grpSp>
        <p:nvGrpSpPr>
          <p:cNvPr id="10" name="组合 9" title=""/>
          <p:cNvGrpSpPr/>
          <p:nvPr>
            <p:custDataLst>
              <p:tags r:id="rId10"/>
            </p:custDataLst>
          </p:nvPr>
        </p:nvGrpSpPr>
        <p:grpSpPr>
          <a:xfrm>
            <a:off x="6590011" y="2258243"/>
            <a:ext cx="4977695" cy="4619469"/>
            <a:chOff x="6733520" y="2904037"/>
            <a:chExt cx="4977694" cy="4619469"/>
          </a:xfrm>
        </p:grpSpPr>
        <p:grpSp>
          <p:nvGrpSpPr>
            <p:cNvPr id="14" name="组合 13"/>
            <p:cNvGrpSpPr/>
            <p:nvPr>
              <p:custDataLst>
                <p:tags r:id="rId11"/>
              </p:custDataLst>
            </p:nvPr>
          </p:nvGrpSpPr>
          <p:grpSpPr>
            <a:xfrm>
              <a:off x="8794115" y="2904037"/>
              <a:ext cx="2917099" cy="4619469"/>
              <a:chOff x="8153810" y="2299790"/>
              <a:chExt cx="2917099" cy="4619469"/>
            </a:xfrm>
          </p:grpSpPr>
          <p:sp>
            <p:nvSpPr>
              <p:cNvPr id="13" name="矩形: 圆顶角 12"/>
              <p:cNvSpPr/>
              <p:nvPr>
                <p:custDataLst>
                  <p:tags r:id="rId12"/>
                </p:custDataLst>
              </p:nvPr>
            </p:nvSpPr>
            <p:spPr>
              <a:xfrm>
                <a:off x="8258175" y="2309950"/>
                <a:ext cx="2812734" cy="4609309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chemeClr val="bg1"/>
              </a:solidFill>
              <a:ln>
                <a:solidFill>
                  <a:srgbClr val="D5717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>
                  <a:solidFill>
                    <a:schemeClr val="tx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pic>
            <p:nvPicPr>
              <p:cNvPr id="35" name="图片 34"/>
              <p:cNvPicPr>
                <a:picLocks noChangeAspect="1" noChangeArrowheads="1"/>
              </p:cNvPicPr>
              <p:nvPr>
                <p:custDataLst>
                  <p:tags r:id="rId14"/>
                </p:custDataLst>
              </p:nvPr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535" r="3741" b="1532"/>
              <a:stretch>
                <a:fillRect/>
              </a:stretch>
            </p:blipFill>
            <p:spPr bwMode="auto">
              <a:xfrm>
                <a:off x="8153810" y="2299790"/>
                <a:ext cx="2812734" cy="4558210"/>
              </a:xfrm>
              <a:custGeom>
                <a:gdLst>
                  <a:gd name="connsiteX0" fmla="*/ 1345470 w 2812734"/>
                  <a:gd name="connsiteY0" fmla="*/ 0 h 4558210"/>
                  <a:gd name="connsiteX1" fmla="*/ 1467264 w 2812734"/>
                  <a:gd name="connsiteY1" fmla="*/ 0 h 4558210"/>
                  <a:gd name="connsiteX2" fmla="*/ 1550160 w 2812734"/>
                  <a:gd name="connsiteY2" fmla="*/ 4186 h 4558210"/>
                  <a:gd name="connsiteX3" fmla="*/ 2812734 w 2812734"/>
                  <a:gd name="connsiteY3" fmla="*/ 1403292 h 4558210"/>
                  <a:gd name="connsiteX4" fmla="*/ 2812733 w 2812734"/>
                  <a:gd name="connsiteY4" fmla="*/ 4558210 h 4558210"/>
                  <a:gd name="connsiteX5" fmla="*/ 0 w 2812734"/>
                  <a:gd name="connsiteY5" fmla="*/ 4558210 h 4558210"/>
                  <a:gd name="connsiteX6" fmla="*/ 0 w 2812734"/>
                  <a:gd name="connsiteY6" fmla="*/ 1403292 h 4558210"/>
                  <a:gd name="connsiteX7" fmla="*/ 1262574 w 2812734"/>
                  <a:gd name="connsiteY7" fmla="*/ 4186 h 4558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12734" h="4558210">
                    <a:moveTo>
                      <a:pt x="1345470" y="0"/>
                    </a:moveTo>
                    <a:lnTo>
                      <a:pt x="1467264" y="0"/>
                    </a:lnTo>
                    <a:lnTo>
                      <a:pt x="1550160" y="4186"/>
                    </a:lnTo>
                    <a:cubicBezTo>
                      <a:pt x="2259329" y="76206"/>
                      <a:pt x="2812734" y="675122"/>
                      <a:pt x="2812734" y="1403292"/>
                    </a:cubicBezTo>
                    <a:cubicBezTo>
                      <a:pt x="2812734" y="2454931"/>
                      <a:pt x="2812733" y="3506571"/>
                      <a:pt x="2812733" y="4558210"/>
                    </a:cubicBezTo>
                    <a:lnTo>
                      <a:pt x="0" y="4558210"/>
                    </a:lnTo>
                    <a:lnTo>
                      <a:pt x="0" y="1403292"/>
                    </a:lnTo>
                    <a:cubicBezTo>
                      <a:pt x="0" y="675122"/>
                      <a:pt x="553405" y="76206"/>
                      <a:pt x="1262574" y="4186"/>
                    </a:cubicBezTo>
                    <a:close/>
                  </a:path>
                </a:pathLst>
              </a:cu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" name="组合 2"/>
            <p:cNvGrpSpPr/>
            <p:nvPr>
              <p:custDataLst>
                <p:tags r:id="rId15"/>
              </p:custDataLst>
            </p:nvPr>
          </p:nvGrpSpPr>
          <p:grpSpPr>
            <a:xfrm>
              <a:off x="6733520" y="3684639"/>
              <a:ext cx="2437934" cy="1052767"/>
              <a:chOff x="6657320" y="2796658"/>
              <a:chExt cx="2437934" cy="1052767"/>
            </a:xfrm>
          </p:grpSpPr>
          <p:sp>
            <p:nvSpPr>
              <p:cNvPr id="4" name="对话气泡: 圆角矩形 63"/>
              <p:cNvSpPr/>
              <p:nvPr>
                <p:custDataLst>
                  <p:tags r:id="rId16"/>
                </p:custDataLst>
              </p:nvPr>
            </p:nvSpPr>
            <p:spPr>
              <a:xfrm>
                <a:off x="6657320" y="2796658"/>
                <a:ext cx="2400975" cy="988116"/>
              </a:xfrm>
              <a:prstGeom prst="wedgeRoundRectCallout">
                <a:avLst>
                  <a:gd name="adj1" fmla="val 58298"/>
                  <a:gd name="adj2" fmla="val 35767"/>
                  <a:gd name="adj3" fmla="val 16667"/>
                </a:avLst>
              </a:prstGeom>
              <a:solidFill>
                <a:schemeClr val="bg1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>
                  <a:solidFill>
                    <a:schemeClr val="tx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  <p:sp>
            <p:nvSpPr>
              <p:cNvPr id="5" name="矩形 2"/>
              <p:cNvSpPr>
                <a:spLocks noChangeArrowheads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6694278" y="2810565"/>
                <a:ext cx="2400976" cy="10388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10000"/>
                  </a:lnSpc>
                </a:pPr>
                <a:r>
                  <a:rPr lang="zh-CN" altLang="en-US" sz="2800" b="1">
                    <a:solidFill>
                      <a:schemeClr val="tx1"/>
                    </a:solidFill>
                    <a:latin typeface="方正粗黑宋简体" panose="02000000000000000000" charset="-122"/>
                    <a:ea typeface="方正粗黑宋简体" panose="02000000000000000000" charset="-122"/>
                  </a:rPr>
                  <a:t>原来血型有好多种类。</a:t>
                </a:r>
                <a:endParaRPr lang="zh-CN" altLang="en-US" sz="2800" b="1">
                  <a:solidFill>
                    <a:schemeClr val="tx1"/>
                  </a:solidFill>
                  <a:latin typeface="方正粗黑宋简体" panose="02000000000000000000" charset="-122"/>
                  <a:ea typeface="方正粗黑宋简体" panose="02000000000000000000" charset="-122"/>
                </a:endParaRPr>
              </a:p>
            </p:txBody>
          </p:sp>
        </p:grpSp>
      </p:grpSp>
      <p:grpSp>
        <p:nvGrpSpPr>
          <p:cNvPr id="11" name="组合 10" title=""/>
          <p:cNvGrpSpPr/>
          <p:nvPr>
            <p:custDataLst>
              <p:tags r:id="rId18"/>
            </p:custDataLst>
          </p:nvPr>
        </p:nvGrpSpPr>
        <p:grpSpPr>
          <a:xfrm>
            <a:off x="360433" y="3148231"/>
            <a:ext cx="2400975" cy="1151039"/>
            <a:chOff x="503944" y="3794026"/>
            <a:chExt cx="2400975" cy="1151039"/>
          </a:xfrm>
        </p:grpSpPr>
        <p:sp>
          <p:nvSpPr>
            <p:cNvPr id="8" name="矩形: 圆角 7"/>
            <p:cNvSpPr/>
            <p:nvPr>
              <p:custDataLst>
                <p:tags r:id="rId19"/>
              </p:custDataLst>
            </p:nvPr>
          </p:nvSpPr>
          <p:spPr>
            <a:xfrm>
              <a:off x="503944" y="3794026"/>
              <a:ext cx="2400975" cy="1151039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E8B2B2"/>
              </a:solidFill>
            </a:ln>
            <a:effectLst>
              <a:outerShdw blurRad="165100" dist="127000" dir="5400000" sx="91000" sy="91000" algn="t" rotWithShape="0">
                <a:srgbClr val="B61F19">
                  <a:alpha val="31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6" name="矩形 2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770644" y="3879539"/>
              <a:ext cx="1938020" cy="768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altLang="zh-CN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A </a:t>
              </a:r>
              <a:r>
                <a:rPr lang="zh-CN" altLang="en-US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型</a:t>
              </a:r>
              <a:endParaRPr lang="zh-CN" altLang="en-US" sz="40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  <p:grpSp>
        <p:nvGrpSpPr>
          <p:cNvPr id="15" name="组合 14" title=""/>
          <p:cNvGrpSpPr/>
          <p:nvPr>
            <p:custDataLst>
              <p:tags r:id="rId21"/>
            </p:custDataLst>
          </p:nvPr>
        </p:nvGrpSpPr>
        <p:grpSpPr>
          <a:xfrm>
            <a:off x="3056085" y="3148231"/>
            <a:ext cx="2400975" cy="1151039"/>
            <a:chOff x="3138636" y="3794026"/>
            <a:chExt cx="2400975" cy="1151039"/>
          </a:xfrm>
        </p:grpSpPr>
        <p:sp>
          <p:nvSpPr>
            <p:cNvPr id="7" name="矩形: 圆角 52"/>
            <p:cNvSpPr/>
            <p:nvPr>
              <p:custDataLst>
                <p:tags r:id="rId22"/>
              </p:custDataLst>
            </p:nvPr>
          </p:nvSpPr>
          <p:spPr>
            <a:xfrm>
              <a:off x="3138636" y="3794026"/>
              <a:ext cx="2400975" cy="1151039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E8B2B2"/>
              </a:solidFill>
            </a:ln>
            <a:effectLst>
              <a:outerShdw blurRad="165100" dist="127000" dir="5400000" sx="91000" sy="91000" algn="t" rotWithShape="0">
                <a:srgbClr val="B61F19">
                  <a:alpha val="31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9" name="矩形 2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3320669" y="4006539"/>
              <a:ext cx="1647613" cy="768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altLang="zh-CN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B </a:t>
              </a:r>
              <a:r>
                <a:rPr lang="zh-CN" altLang="en-US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型</a:t>
              </a:r>
              <a:endParaRPr lang="zh-CN" altLang="en-US" sz="40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  <p:grpSp>
        <p:nvGrpSpPr>
          <p:cNvPr id="12" name="组合 11" title=""/>
          <p:cNvGrpSpPr/>
          <p:nvPr>
            <p:custDataLst>
              <p:tags r:id="rId24"/>
            </p:custDataLst>
          </p:nvPr>
        </p:nvGrpSpPr>
        <p:grpSpPr>
          <a:xfrm>
            <a:off x="360435" y="4627103"/>
            <a:ext cx="2400975" cy="1151039"/>
            <a:chOff x="503944" y="5272897"/>
            <a:chExt cx="2400975" cy="1151039"/>
          </a:xfrm>
        </p:grpSpPr>
        <p:sp>
          <p:nvSpPr>
            <p:cNvPr id="55" name="矩形: 圆角 54"/>
            <p:cNvSpPr/>
            <p:nvPr>
              <p:custDataLst>
                <p:tags r:id="rId25"/>
              </p:custDataLst>
            </p:nvPr>
          </p:nvSpPr>
          <p:spPr>
            <a:xfrm>
              <a:off x="503944" y="5272897"/>
              <a:ext cx="2400975" cy="1151039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E8B2B2"/>
              </a:solidFill>
            </a:ln>
            <a:effectLst>
              <a:outerShdw blurRad="165100" dist="127000" dir="5400000" sx="91000" sy="91000" algn="t" rotWithShape="0">
                <a:srgbClr val="B61F19">
                  <a:alpha val="31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16" name="矩形 2"/>
            <p:cNvSpPr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844840" y="5485464"/>
              <a:ext cx="1719184" cy="768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altLang="zh-CN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AB </a:t>
              </a:r>
              <a:r>
                <a:rPr lang="zh-CN" altLang="en-US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型</a:t>
              </a:r>
              <a:endParaRPr lang="zh-CN" altLang="en-US" sz="40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  <p:grpSp>
        <p:nvGrpSpPr>
          <p:cNvPr id="17" name="组合 16" title=""/>
          <p:cNvGrpSpPr/>
          <p:nvPr>
            <p:custDataLst>
              <p:tags r:id="rId27"/>
            </p:custDataLst>
          </p:nvPr>
        </p:nvGrpSpPr>
        <p:grpSpPr>
          <a:xfrm>
            <a:off x="3056087" y="4627103"/>
            <a:ext cx="2400975" cy="1151039"/>
            <a:chOff x="3138636" y="5272897"/>
            <a:chExt cx="2400975" cy="1151039"/>
          </a:xfrm>
        </p:grpSpPr>
        <p:sp>
          <p:nvSpPr>
            <p:cNvPr id="60" name="矩形: 圆角 59"/>
            <p:cNvSpPr/>
            <p:nvPr>
              <p:custDataLst>
                <p:tags r:id="rId28"/>
              </p:custDataLst>
            </p:nvPr>
          </p:nvSpPr>
          <p:spPr>
            <a:xfrm>
              <a:off x="3138636" y="5272897"/>
              <a:ext cx="2400975" cy="1151039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E8B2B2"/>
              </a:solidFill>
            </a:ln>
            <a:effectLst>
              <a:outerShdw blurRad="165100" dist="127000" dir="5400000" sx="91000" sy="91000" algn="t" rotWithShape="0">
                <a:srgbClr val="B61F19">
                  <a:alpha val="31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endParaRPr>
            </a:p>
          </p:txBody>
        </p:sp>
        <p:sp>
          <p:nvSpPr>
            <p:cNvPr id="18" name="矩形 2"/>
            <p:cNvSpPr>
              <a:spLocks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3579326" y="5485622"/>
              <a:ext cx="1549400" cy="768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altLang="zh-CN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O </a:t>
              </a:r>
              <a:r>
                <a:rPr lang="zh-CN" altLang="en-US" sz="4000" b="1">
                  <a:solidFill>
                    <a:srgbClr val="FF0000"/>
                  </a:solidFill>
                  <a:latin typeface="方正粗黑宋简体" panose="02000000000000000000" charset="-122"/>
                  <a:ea typeface="方正粗黑宋简体" panose="02000000000000000000" charset="-122"/>
                  <a:cs typeface="方正粗黑宋简体" panose="02000000000000000000" charset="-122"/>
                </a:rPr>
                <a:t>型</a:t>
              </a:r>
              <a:endParaRPr lang="zh-CN" altLang="en-US" sz="40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750" accel="100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750" ac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750" ac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750" ac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85233" y="855133"/>
            <a:ext cx="11421533" cy="3169073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039707" y="4697307"/>
            <a:ext cx="10197465" cy="7816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735" b="1" smtClean="0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发生（红细胞）凝集反应，说明血型不能匹配！</a:t>
            </a:r>
            <a:endParaRPr lang="zh-CN" altLang="en-US" sz="3735" b="1" smtClean="0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2" title=""/>
          <p:cNvGrpSpPr/>
          <p:nvPr>
            <p:custDataLst>
              <p:tags r:id="rId3"/>
            </p:custDataLst>
          </p:nvPr>
        </p:nvGrpSpPr>
        <p:grpSpPr>
          <a:xfrm>
            <a:off x="3709247" y="308187"/>
            <a:ext cx="3939540" cy="756073"/>
            <a:chOff x="1106937" y="383004"/>
            <a:chExt cx="2375691" cy="58420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矩形: 圆角 3"/>
            <p:cNvSpPr/>
            <p:nvPr>
              <p:custDataLst>
                <p:tags r:id="rId4"/>
              </p:custDataLst>
            </p:nvPr>
          </p:nvSpPr>
          <p:spPr>
            <a:xfrm>
              <a:off x="1106937" y="383004"/>
              <a:ext cx="1888095" cy="584200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99FF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5"/>
              </p:custDataLst>
            </p:nvPr>
          </p:nvSpPr>
          <p:spPr>
            <a:xfrm>
              <a:off x="1276957" y="416368"/>
              <a:ext cx="2205671" cy="514691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735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j-lt"/>
                  <a:ea typeface="黑体" panose="02010609060101010101" pitchFamily="49" charset="-122"/>
                  <a:cs typeface="+mn-cs"/>
                </a:rPr>
                <a:t>三、安全输血</a:t>
              </a:r>
              <a:endParaRPr kumimoji="0" lang="zh-CN" altLang="en-US" sz="373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黑体" panose="02010609060101010101" pitchFamily="49" charset="-122"/>
                <a:cs typeface="+mn-cs"/>
              </a:endParaRPr>
            </a:p>
          </p:txBody>
        </p:sp>
      </p:grpSp>
      <p:sp>
        <p:nvSpPr>
          <p:cNvPr id="5" name="文本框 6" title=""/>
          <p:cNvSpPr txBox="1"/>
          <p:nvPr>
            <p:custDataLst>
              <p:tags r:id="rId6"/>
            </p:custDataLst>
          </p:nvPr>
        </p:nvSpPr>
        <p:spPr>
          <a:xfrm>
            <a:off x="641351" y="1612900"/>
            <a:ext cx="5588000" cy="42348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    输血本来是为了抢救病人，但如果处置不当，却很可能给病人带来更大的灾难，因此，安全输血非常重要。</a:t>
            </a:r>
            <a:r>
              <a:rPr lang="zh-CN" altLang="en-US" sz="3735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安全输血应以输</a:t>
            </a:r>
            <a:r>
              <a:rPr lang="zh-CN" altLang="en-US" sz="3735" b="1">
                <a:solidFill>
                  <a:srgbClr val="FF0066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</a:rPr>
              <a:t>同型血</a:t>
            </a:r>
            <a:r>
              <a:rPr lang="zh-CN" altLang="en-US" sz="3735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为原则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73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1986" name="Picture 2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12648" b="14786"/>
          <a:stretch>
            <a:fillRect/>
          </a:stretch>
        </p:blipFill>
        <p:spPr>
          <a:xfrm>
            <a:off x="6451600" y="2057400"/>
            <a:ext cx="4770967" cy="346075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5281084" y="-508000"/>
            <a:ext cx="1845733" cy="42451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20000"/>
              </a:lnSpc>
              <a:buClrTx/>
              <a:buSzTx/>
              <a:buFontTx/>
              <a:buNone/>
              <a:defRPr/>
            </a:pPr>
            <a:endParaRPr kumimoji="0" lang="zh-CN" altLang="en-US" sz="1865" b="1" kern="1200" cap="none" spc="0" normalizeH="0" baseline="0" noProof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12294" name="图片 7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967817" y="6858000"/>
            <a:ext cx="1636183" cy="56938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-594783" y="2681817"/>
            <a:ext cx="459317" cy="42451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20000"/>
              </a:lnSpc>
              <a:buClrTx/>
              <a:buSzTx/>
              <a:buFontTx/>
              <a:buNone/>
              <a:defRPr/>
            </a:pPr>
            <a:endParaRPr kumimoji="0" lang="zh-CN" altLang="en-US" sz="1865" b="1" kern="1200" cap="none" spc="0" normalizeH="0" baseline="0" noProof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12296" name="图片 9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2192000" y="2749551"/>
            <a:ext cx="508000" cy="180128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7" name="图片 10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grayscl/>
          </a:blip>
          <a:stretch>
            <a:fillRect/>
          </a:stretch>
        </p:blipFill>
        <p:spPr>
          <a:xfrm>
            <a:off x="11076517" y="6512984"/>
            <a:ext cx="1280583" cy="34501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4728633" y="685800"/>
            <a:ext cx="2806700" cy="78168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输血关系表 </a:t>
            </a:r>
            <a:endParaRPr lang="zh-CN" altLang="en-US" sz="373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111251" y="1976967"/>
          <a:ext cx="9829800" cy="378333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965960"/>
                <a:gridCol w="1965960"/>
                <a:gridCol w="1965960"/>
                <a:gridCol w="1965960"/>
                <a:gridCol w="1965960"/>
              </a:tblGrid>
              <a:tr h="12611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735" b="1">
                          <a:latin typeface="+mj-lt"/>
                          <a:ea typeface="+mj-ea"/>
                        </a:rPr>
                        <a:t>某人的血型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latin typeface="+mj-lt"/>
                          <a:ea typeface="+mj-ea"/>
                        </a:rPr>
                        <a:t>A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latin typeface="+mj-lt"/>
                          <a:ea typeface="+mj-ea"/>
                        </a:rPr>
                        <a:t>B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latin typeface="+mj-lt"/>
                          <a:ea typeface="+mj-ea"/>
                        </a:rPr>
                        <a:t>AB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latin typeface="+mj-lt"/>
                          <a:ea typeface="+mj-ea"/>
                        </a:rPr>
                        <a:t>O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</a:tr>
              <a:tr h="12611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735" b="1">
                          <a:latin typeface="+mj-lt"/>
                          <a:ea typeface="+mj-ea"/>
                        </a:rPr>
                        <a:t>可接受的血型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O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B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O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AB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B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O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O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</a:tr>
              <a:tr h="12611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735" b="1">
                          <a:latin typeface="+mj-lt"/>
                          <a:ea typeface="+mj-ea"/>
                        </a:rPr>
                        <a:t>可输给的血型</a:t>
                      </a:r>
                      <a:endParaRPr lang="zh-CN" altLang="en-US" sz="3735" b="1"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AB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B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AB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AB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O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B</a:t>
                      </a:r>
                      <a:r>
                        <a:rPr lang="zh-CN" altLang="en-US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、</a:t>
                      </a:r>
                      <a:r>
                        <a:rPr lang="en-US" altLang="zh-CN" sz="3735" b="1">
                          <a:solidFill>
                            <a:srgbClr val="FF0066"/>
                          </a:solidFill>
                          <a:latin typeface="+mj-lt"/>
                          <a:ea typeface="+mj-ea"/>
                        </a:rPr>
                        <a:t>AB</a:t>
                      </a:r>
                      <a:endParaRPr lang="zh-CN" altLang="en-US" sz="3735" b="1">
                        <a:solidFill>
                          <a:srgbClr val="FF0066"/>
                        </a:solidFill>
                        <a:latin typeface="+mj-lt"/>
                        <a:ea typeface="+mj-ea"/>
                      </a:endParaRPr>
                    </a:p>
                  </a:txBody>
                  <a:tcPr marL="121910" marR="121910" marT="60973" marB="60973" anchor="ctr"/>
                </a:tc>
              </a:tr>
            </a:tbl>
          </a:graphicData>
        </a:graphic>
      </p:graphicFrame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5281084" y="-508000"/>
            <a:ext cx="1845733" cy="42451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20000"/>
              </a:lnSpc>
              <a:buClrTx/>
              <a:buSzTx/>
              <a:buFontTx/>
              <a:buNone/>
              <a:defRPr/>
            </a:pPr>
            <a:endParaRPr kumimoji="0" lang="zh-CN" altLang="en-US" sz="1865" b="1" kern="1200" cap="none" spc="0" normalizeH="0" baseline="0" noProof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13342" name="图片 4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967817" y="6858000"/>
            <a:ext cx="1636183" cy="56938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-594783" y="2681817"/>
            <a:ext cx="459317" cy="42451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20000"/>
              </a:lnSpc>
              <a:buClrTx/>
              <a:buSzTx/>
              <a:buFontTx/>
              <a:buNone/>
              <a:defRPr/>
            </a:pPr>
            <a:endParaRPr kumimoji="0" lang="zh-CN" altLang="en-US" sz="1865" b="1" kern="1200" cap="none" spc="0" normalizeH="0" baseline="0" noProof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13344" name="图片 6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2192000" y="2749551"/>
            <a:ext cx="508000" cy="180128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45" name="图片 7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grayscl/>
          </a:blip>
          <a:stretch>
            <a:fillRect/>
          </a:stretch>
        </p:blipFill>
        <p:spPr>
          <a:xfrm>
            <a:off x="11076517" y="6512984"/>
            <a:ext cx="1280583" cy="34501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7" name="图片 46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09" y="6137910"/>
            <a:ext cx="720091" cy="720090"/>
          </a:xfrm>
          <a:prstGeom prst="rect">
            <a:avLst/>
          </a:prstGeom>
        </p:spPr>
      </p:pic>
      <p:sp>
        <p:nvSpPr>
          <p:cNvPr id="21" name="Docer搜索：半想象现实   http://chn.docer.com/works/?userid=199927538" title=""/>
          <p:cNvSpPr txBox="1"/>
          <p:nvPr>
            <p:custDataLst>
              <p:tags r:id="rId5"/>
            </p:custDataLst>
          </p:nvPr>
        </p:nvSpPr>
        <p:spPr>
          <a:xfrm>
            <a:off x="4284583" y="985313"/>
            <a:ext cx="4031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chemeClr val="accent1">
                    <a:lumMod val="50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lt"/>
              </a:rPr>
              <a:t>ABO血型系统下的血型分类？</a:t>
            </a:r>
            <a:endParaRPr lang="zh-CN" altLang="en-US" sz="2400">
              <a:solidFill>
                <a:schemeClr val="accent1">
                  <a:lumMod val="50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lt"/>
            </a:endParaRPr>
          </a:p>
        </p:txBody>
      </p:sp>
      <p:sp>
        <p:nvSpPr>
          <p:cNvPr id="2" name="Docer搜索：半想象现实   http://chn.docer.com/works/?userid=199927538" title=""/>
          <p:cNvSpPr/>
          <p:nvPr>
            <p:custDataLst>
              <p:tags r:id="rId6"/>
            </p:custDataLst>
          </p:nvPr>
        </p:nvSpPr>
        <p:spPr>
          <a:xfrm rot="2353060">
            <a:off x="4542862" y="3896661"/>
            <a:ext cx="902695" cy="649287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  <a:gd name="connsiteX0-11" fmla="*/ 0 w 1525434"/>
              <a:gd name="connsiteY0-12" fmla="*/ 613014 h 613095"/>
              <a:gd name="connsiteX1-13" fmla="*/ 143655 w 1525434"/>
              <a:gd name="connsiteY1-14" fmla="*/ 1014 h 613095"/>
              <a:gd name="connsiteX2-15" fmla="*/ 965458 w 1525434"/>
              <a:gd name="connsiteY2-16" fmla="*/ 0 h 613095"/>
              <a:gd name="connsiteX3-17" fmla="*/ 1525434 w 1525434"/>
              <a:gd name="connsiteY3-18" fmla="*/ 613095 h 613095"/>
              <a:gd name="connsiteX4-19" fmla="*/ 0 w 1525434"/>
              <a:gd name="connsiteY4-20" fmla="*/ 613014 h 613095"/>
              <a:gd name="connsiteX0-21" fmla="*/ 0 w 990402"/>
              <a:gd name="connsiteY0-22" fmla="*/ 613014 h 613285"/>
              <a:gd name="connsiteX1-23" fmla="*/ 143655 w 990402"/>
              <a:gd name="connsiteY1-24" fmla="*/ 1014 h 613285"/>
              <a:gd name="connsiteX2-25" fmla="*/ 965458 w 990402"/>
              <a:gd name="connsiteY2-26" fmla="*/ 0 h 613285"/>
              <a:gd name="connsiteX3-27" fmla="*/ 990402 w 990402"/>
              <a:gd name="connsiteY3-28" fmla="*/ 613285 h 613285"/>
              <a:gd name="connsiteX4-29" fmla="*/ 0 w 990402"/>
              <a:gd name="connsiteY4-30" fmla="*/ 613014 h 613285"/>
              <a:gd name="connsiteX0-31" fmla="*/ 0 w 965458"/>
              <a:gd name="connsiteY0-32" fmla="*/ 613014 h 613014"/>
              <a:gd name="connsiteX1-33" fmla="*/ 143655 w 965458"/>
              <a:gd name="connsiteY1-34" fmla="*/ 1014 h 613014"/>
              <a:gd name="connsiteX2-35" fmla="*/ 965458 w 965458"/>
              <a:gd name="connsiteY2-36" fmla="*/ 0 h 613014"/>
              <a:gd name="connsiteX3-37" fmla="*/ 892039 w 965458"/>
              <a:gd name="connsiteY3-38" fmla="*/ 584330 h 613014"/>
              <a:gd name="connsiteX4-39" fmla="*/ 0 w 965458"/>
              <a:gd name="connsiteY4-40" fmla="*/ 613014 h 613014"/>
              <a:gd name="connsiteX0-41" fmla="*/ 0 w 965458"/>
              <a:gd name="connsiteY0-42" fmla="*/ 613014 h 613014"/>
              <a:gd name="connsiteX1-43" fmla="*/ 143655 w 965458"/>
              <a:gd name="connsiteY1-44" fmla="*/ 1014 h 613014"/>
              <a:gd name="connsiteX2-45" fmla="*/ 965458 w 965458"/>
              <a:gd name="connsiteY2-46" fmla="*/ 0 h 613014"/>
              <a:gd name="connsiteX3-47" fmla="*/ 815065 w 965458"/>
              <a:gd name="connsiteY3-48" fmla="*/ 566027 h 613014"/>
              <a:gd name="connsiteX4-49" fmla="*/ 0 w 965458"/>
              <a:gd name="connsiteY4-50" fmla="*/ 613014 h 613014"/>
              <a:gd name="connsiteX0-51" fmla="*/ 0 w 965458"/>
              <a:gd name="connsiteY0-52" fmla="*/ 613014 h 613014"/>
              <a:gd name="connsiteX1-53" fmla="*/ 143655 w 965458"/>
              <a:gd name="connsiteY1-54" fmla="*/ 1014 h 613014"/>
              <a:gd name="connsiteX2-55" fmla="*/ 965458 w 965458"/>
              <a:gd name="connsiteY2-56" fmla="*/ 0 h 613014"/>
              <a:gd name="connsiteX3-57" fmla="*/ 889102 w 965458"/>
              <a:gd name="connsiteY3-58" fmla="*/ 590436 h 613014"/>
              <a:gd name="connsiteX4-59" fmla="*/ 0 w 965458"/>
              <a:gd name="connsiteY4-60" fmla="*/ 613014 h 613014"/>
              <a:gd name="connsiteX0-61" fmla="*/ 0 w 895659"/>
              <a:gd name="connsiteY0-62" fmla="*/ 612000 h 612000"/>
              <a:gd name="connsiteX1-63" fmla="*/ 143655 w 895659"/>
              <a:gd name="connsiteY1-64" fmla="*/ 0 h 612000"/>
              <a:gd name="connsiteX2-65" fmla="*/ 895659 w 895659"/>
              <a:gd name="connsiteY2-66" fmla="*/ 17644 h 612000"/>
              <a:gd name="connsiteX3-67" fmla="*/ 889102 w 895659"/>
              <a:gd name="connsiteY3-68" fmla="*/ 589422 h 612000"/>
              <a:gd name="connsiteX4-69" fmla="*/ 0 w 895659"/>
              <a:gd name="connsiteY4-70" fmla="*/ 612000 h 612000"/>
              <a:gd name="connsiteX0-71" fmla="*/ 0 w 921393"/>
              <a:gd name="connsiteY0-72" fmla="*/ 612000 h 612000"/>
              <a:gd name="connsiteX1-73" fmla="*/ 143655 w 921393"/>
              <a:gd name="connsiteY1-74" fmla="*/ 0 h 612000"/>
              <a:gd name="connsiteX2-75" fmla="*/ 921393 w 921393"/>
              <a:gd name="connsiteY2-76" fmla="*/ 9538 h 612000"/>
              <a:gd name="connsiteX3-77" fmla="*/ 889102 w 921393"/>
              <a:gd name="connsiteY3-78" fmla="*/ 589422 h 612000"/>
              <a:gd name="connsiteX4-79" fmla="*/ 0 w 921393"/>
              <a:gd name="connsiteY4-80" fmla="*/ 612000 h 612000"/>
              <a:gd name="connsiteX0-81" fmla="*/ 0 w 921393"/>
              <a:gd name="connsiteY0-82" fmla="*/ 612000 h 612000"/>
              <a:gd name="connsiteX1-83" fmla="*/ 143655 w 921393"/>
              <a:gd name="connsiteY1-84" fmla="*/ 0 h 612000"/>
              <a:gd name="connsiteX2-85" fmla="*/ 921393 w 921393"/>
              <a:gd name="connsiteY2-86" fmla="*/ 9538 h 612000"/>
              <a:gd name="connsiteX3-87" fmla="*/ 883698 w 921393"/>
              <a:gd name="connsiteY3-88" fmla="*/ 597414 h 612000"/>
              <a:gd name="connsiteX4-89" fmla="*/ 0 w 921393"/>
              <a:gd name="connsiteY4-90" fmla="*/ 612000 h 612000"/>
              <a:gd name="connsiteX0-91" fmla="*/ 0 w 921393"/>
              <a:gd name="connsiteY0-92" fmla="*/ 612000 h 612000"/>
              <a:gd name="connsiteX1-93" fmla="*/ 143655 w 921393"/>
              <a:gd name="connsiteY1-94" fmla="*/ 0 h 612000"/>
              <a:gd name="connsiteX2-95" fmla="*/ 921393 w 921393"/>
              <a:gd name="connsiteY2-96" fmla="*/ 9538 h 612000"/>
              <a:gd name="connsiteX3-97" fmla="*/ 889602 w 921393"/>
              <a:gd name="connsiteY3-98" fmla="*/ 590004 h 612000"/>
              <a:gd name="connsiteX4-99" fmla="*/ 0 w 921393"/>
              <a:gd name="connsiteY4-100" fmla="*/ 612000 h 612000"/>
              <a:gd name="connsiteX0-101" fmla="*/ 0 w 894278"/>
              <a:gd name="connsiteY0-102" fmla="*/ 612000 h 612000"/>
              <a:gd name="connsiteX1-103" fmla="*/ 143655 w 894278"/>
              <a:gd name="connsiteY1-104" fmla="*/ 0 h 612000"/>
              <a:gd name="connsiteX2-105" fmla="*/ 894278 w 894278"/>
              <a:gd name="connsiteY2-106" fmla="*/ 10138 h 612000"/>
              <a:gd name="connsiteX3-107" fmla="*/ 889602 w 894278"/>
              <a:gd name="connsiteY3-108" fmla="*/ 590004 h 612000"/>
              <a:gd name="connsiteX4-109" fmla="*/ 0 w 894278"/>
              <a:gd name="connsiteY4-110" fmla="*/ 612000 h 612000"/>
              <a:gd name="connsiteX0-111" fmla="*/ 0 w 901763"/>
              <a:gd name="connsiteY0-112" fmla="*/ 612000 h 612000"/>
              <a:gd name="connsiteX1-113" fmla="*/ 143655 w 901763"/>
              <a:gd name="connsiteY1-114" fmla="*/ 0 h 612000"/>
              <a:gd name="connsiteX2-115" fmla="*/ 894278 w 901763"/>
              <a:gd name="connsiteY2-116" fmla="*/ 10138 h 612000"/>
              <a:gd name="connsiteX3-117" fmla="*/ 901487 w 901763"/>
              <a:gd name="connsiteY3-118" fmla="*/ 589544 h 612000"/>
              <a:gd name="connsiteX4-119" fmla="*/ 0 w 901763"/>
              <a:gd name="connsiteY4-120" fmla="*/ 612000 h 612000"/>
              <a:gd name="connsiteX0-121" fmla="*/ 0 w 901770"/>
              <a:gd name="connsiteY0-122" fmla="*/ 612000 h 612000"/>
              <a:gd name="connsiteX1-123" fmla="*/ 143655 w 901770"/>
              <a:gd name="connsiteY1-124" fmla="*/ 0 h 612000"/>
              <a:gd name="connsiteX2-125" fmla="*/ 894617 w 901770"/>
              <a:gd name="connsiteY2-126" fmla="*/ 6980 h 612000"/>
              <a:gd name="connsiteX3-127" fmla="*/ 901487 w 901770"/>
              <a:gd name="connsiteY3-128" fmla="*/ 589544 h 612000"/>
              <a:gd name="connsiteX4-129" fmla="*/ 0 w 901770"/>
              <a:gd name="connsiteY4-130" fmla="*/ 612000 h 612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01770" h="612000">
                <a:moveTo>
                  <a:pt x="0" y="612000"/>
                </a:moveTo>
                <a:lnTo>
                  <a:pt x="143655" y="0"/>
                </a:lnTo>
                <a:lnTo>
                  <a:pt x="894617" y="6980"/>
                </a:lnTo>
                <a:cubicBezTo>
                  <a:pt x="892431" y="197573"/>
                  <a:pt x="903673" y="398951"/>
                  <a:pt x="901487" y="589544"/>
                </a:cubicBezTo>
                <a:lnTo>
                  <a:pt x="0" y="612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9" name="Docer搜索：半想象现实   http://chn.docer.com/works/?userid=199927538" title=""/>
          <p:cNvSpPr/>
          <p:nvPr>
            <p:custDataLst>
              <p:tags r:id="rId7"/>
            </p:custDataLst>
          </p:nvPr>
        </p:nvSpPr>
        <p:spPr>
          <a:xfrm rot="8460000" flipV="1">
            <a:off x="6591697" y="3740152"/>
            <a:ext cx="1619251" cy="612775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620000" h="612081">
                <a:moveTo>
                  <a:pt x="0" y="612000"/>
                </a:moveTo>
                <a:lnTo>
                  <a:pt x="143655" y="0"/>
                </a:lnTo>
                <a:lnTo>
                  <a:pt x="1620000" y="0"/>
                </a:lnTo>
                <a:lnTo>
                  <a:pt x="1525434" y="612081"/>
                </a:lnTo>
                <a:lnTo>
                  <a:pt x="0" y="612000"/>
                </a:lnTo>
                <a:close/>
              </a:path>
            </a:pathLst>
          </a:custGeom>
          <a:solidFill>
            <a:srgbClr val="5F9C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10" name="Docer搜索：半想象现实   http://chn.docer.com/works/?userid=199927538" title=""/>
          <p:cNvSpPr/>
          <p:nvPr>
            <p:custDataLst>
              <p:tags r:id="rId8"/>
            </p:custDataLst>
          </p:nvPr>
        </p:nvSpPr>
        <p:spPr>
          <a:xfrm rot="7740000">
            <a:off x="5193110" y="2393951"/>
            <a:ext cx="920750" cy="647700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  <a:gd name="connsiteX0-11" fmla="*/ 0 w 1525434"/>
              <a:gd name="connsiteY0-12" fmla="*/ 613014 h 613095"/>
              <a:gd name="connsiteX1-13" fmla="*/ 143655 w 1525434"/>
              <a:gd name="connsiteY1-14" fmla="*/ 1014 h 613095"/>
              <a:gd name="connsiteX2-15" fmla="*/ 965458 w 1525434"/>
              <a:gd name="connsiteY2-16" fmla="*/ 0 h 613095"/>
              <a:gd name="connsiteX3-17" fmla="*/ 1525434 w 1525434"/>
              <a:gd name="connsiteY3-18" fmla="*/ 613095 h 613095"/>
              <a:gd name="connsiteX4-19" fmla="*/ 0 w 1525434"/>
              <a:gd name="connsiteY4-20" fmla="*/ 613014 h 613095"/>
              <a:gd name="connsiteX0-21" fmla="*/ 0 w 990402"/>
              <a:gd name="connsiteY0-22" fmla="*/ 613014 h 613285"/>
              <a:gd name="connsiteX1-23" fmla="*/ 143655 w 990402"/>
              <a:gd name="connsiteY1-24" fmla="*/ 1014 h 613285"/>
              <a:gd name="connsiteX2-25" fmla="*/ 965458 w 990402"/>
              <a:gd name="connsiteY2-26" fmla="*/ 0 h 613285"/>
              <a:gd name="connsiteX3-27" fmla="*/ 990402 w 990402"/>
              <a:gd name="connsiteY3-28" fmla="*/ 613285 h 613285"/>
              <a:gd name="connsiteX4-29" fmla="*/ 0 w 990402"/>
              <a:gd name="connsiteY4-30" fmla="*/ 613014 h 613285"/>
              <a:gd name="connsiteX0-31" fmla="*/ 0 w 965458"/>
              <a:gd name="connsiteY0-32" fmla="*/ 613014 h 613014"/>
              <a:gd name="connsiteX1-33" fmla="*/ 143655 w 965458"/>
              <a:gd name="connsiteY1-34" fmla="*/ 1014 h 613014"/>
              <a:gd name="connsiteX2-35" fmla="*/ 965458 w 965458"/>
              <a:gd name="connsiteY2-36" fmla="*/ 0 h 613014"/>
              <a:gd name="connsiteX3-37" fmla="*/ 892039 w 965458"/>
              <a:gd name="connsiteY3-38" fmla="*/ 584330 h 613014"/>
              <a:gd name="connsiteX4-39" fmla="*/ 0 w 965458"/>
              <a:gd name="connsiteY4-40" fmla="*/ 613014 h 613014"/>
              <a:gd name="connsiteX0-41" fmla="*/ 0 w 965458"/>
              <a:gd name="connsiteY0-42" fmla="*/ 613014 h 613014"/>
              <a:gd name="connsiteX1-43" fmla="*/ 143655 w 965458"/>
              <a:gd name="connsiteY1-44" fmla="*/ 1014 h 613014"/>
              <a:gd name="connsiteX2-45" fmla="*/ 965458 w 965458"/>
              <a:gd name="connsiteY2-46" fmla="*/ 0 h 613014"/>
              <a:gd name="connsiteX3-47" fmla="*/ 815065 w 965458"/>
              <a:gd name="connsiteY3-48" fmla="*/ 566027 h 613014"/>
              <a:gd name="connsiteX4-49" fmla="*/ 0 w 965458"/>
              <a:gd name="connsiteY4-50" fmla="*/ 613014 h 613014"/>
              <a:gd name="connsiteX0-51" fmla="*/ 0 w 965458"/>
              <a:gd name="connsiteY0-52" fmla="*/ 613014 h 613014"/>
              <a:gd name="connsiteX1-53" fmla="*/ 143655 w 965458"/>
              <a:gd name="connsiteY1-54" fmla="*/ 1014 h 613014"/>
              <a:gd name="connsiteX2-55" fmla="*/ 965458 w 965458"/>
              <a:gd name="connsiteY2-56" fmla="*/ 0 h 613014"/>
              <a:gd name="connsiteX3-57" fmla="*/ 889102 w 965458"/>
              <a:gd name="connsiteY3-58" fmla="*/ 590436 h 613014"/>
              <a:gd name="connsiteX4-59" fmla="*/ 0 w 965458"/>
              <a:gd name="connsiteY4-60" fmla="*/ 613014 h 613014"/>
              <a:gd name="connsiteX0-61" fmla="*/ 0 w 895659"/>
              <a:gd name="connsiteY0-62" fmla="*/ 612000 h 612000"/>
              <a:gd name="connsiteX1-63" fmla="*/ 143655 w 895659"/>
              <a:gd name="connsiteY1-64" fmla="*/ 0 h 612000"/>
              <a:gd name="connsiteX2-65" fmla="*/ 895659 w 895659"/>
              <a:gd name="connsiteY2-66" fmla="*/ 17644 h 612000"/>
              <a:gd name="connsiteX3-67" fmla="*/ 889102 w 895659"/>
              <a:gd name="connsiteY3-68" fmla="*/ 589422 h 612000"/>
              <a:gd name="connsiteX4-69" fmla="*/ 0 w 895659"/>
              <a:gd name="connsiteY4-70" fmla="*/ 612000 h 612000"/>
              <a:gd name="connsiteX0-71" fmla="*/ 0 w 921393"/>
              <a:gd name="connsiteY0-72" fmla="*/ 612000 h 612000"/>
              <a:gd name="connsiteX1-73" fmla="*/ 143655 w 921393"/>
              <a:gd name="connsiteY1-74" fmla="*/ 0 h 612000"/>
              <a:gd name="connsiteX2-75" fmla="*/ 921393 w 921393"/>
              <a:gd name="connsiteY2-76" fmla="*/ 9538 h 612000"/>
              <a:gd name="connsiteX3-77" fmla="*/ 889102 w 921393"/>
              <a:gd name="connsiteY3-78" fmla="*/ 589422 h 612000"/>
              <a:gd name="connsiteX4-79" fmla="*/ 0 w 921393"/>
              <a:gd name="connsiteY4-80" fmla="*/ 612000 h 612000"/>
              <a:gd name="connsiteX0-81" fmla="*/ 0 w 921393"/>
              <a:gd name="connsiteY0-82" fmla="*/ 612000 h 612000"/>
              <a:gd name="connsiteX1-83" fmla="*/ 143655 w 921393"/>
              <a:gd name="connsiteY1-84" fmla="*/ 0 h 612000"/>
              <a:gd name="connsiteX2-85" fmla="*/ 921393 w 921393"/>
              <a:gd name="connsiteY2-86" fmla="*/ 9538 h 612000"/>
              <a:gd name="connsiteX3-87" fmla="*/ 883698 w 921393"/>
              <a:gd name="connsiteY3-88" fmla="*/ 597414 h 612000"/>
              <a:gd name="connsiteX4-89" fmla="*/ 0 w 921393"/>
              <a:gd name="connsiteY4-90" fmla="*/ 612000 h 612000"/>
              <a:gd name="connsiteX0-91" fmla="*/ 0 w 921393"/>
              <a:gd name="connsiteY0-92" fmla="*/ 612000 h 612000"/>
              <a:gd name="connsiteX1-93" fmla="*/ 143655 w 921393"/>
              <a:gd name="connsiteY1-94" fmla="*/ 0 h 612000"/>
              <a:gd name="connsiteX2-95" fmla="*/ 921393 w 921393"/>
              <a:gd name="connsiteY2-96" fmla="*/ 9538 h 612000"/>
              <a:gd name="connsiteX3-97" fmla="*/ 889602 w 921393"/>
              <a:gd name="connsiteY3-98" fmla="*/ 590004 h 612000"/>
              <a:gd name="connsiteX4-99" fmla="*/ 0 w 921393"/>
              <a:gd name="connsiteY4-100" fmla="*/ 612000 h 612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21393" h="612000">
                <a:moveTo>
                  <a:pt x="0" y="612000"/>
                </a:moveTo>
                <a:lnTo>
                  <a:pt x="143655" y="0"/>
                </a:lnTo>
                <a:lnTo>
                  <a:pt x="921393" y="9538"/>
                </a:lnTo>
                <a:cubicBezTo>
                  <a:pt x="919207" y="200131"/>
                  <a:pt x="891788" y="399411"/>
                  <a:pt x="889602" y="590004"/>
                </a:cubicBezTo>
                <a:lnTo>
                  <a:pt x="0" y="612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11" name="Docer搜索：半想象现实   http://chn.docer.com/works/?userid=199927538" title=""/>
          <p:cNvSpPr/>
          <p:nvPr>
            <p:custDataLst>
              <p:tags r:id="rId9"/>
            </p:custDataLst>
          </p:nvPr>
        </p:nvSpPr>
        <p:spPr>
          <a:xfrm rot="13140000">
            <a:off x="6709173" y="3033713"/>
            <a:ext cx="920751" cy="647700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  <a:gd name="connsiteX0-11" fmla="*/ 0 w 1525434"/>
              <a:gd name="connsiteY0-12" fmla="*/ 613014 h 613095"/>
              <a:gd name="connsiteX1-13" fmla="*/ 143655 w 1525434"/>
              <a:gd name="connsiteY1-14" fmla="*/ 1014 h 613095"/>
              <a:gd name="connsiteX2-15" fmla="*/ 965458 w 1525434"/>
              <a:gd name="connsiteY2-16" fmla="*/ 0 h 613095"/>
              <a:gd name="connsiteX3-17" fmla="*/ 1525434 w 1525434"/>
              <a:gd name="connsiteY3-18" fmla="*/ 613095 h 613095"/>
              <a:gd name="connsiteX4-19" fmla="*/ 0 w 1525434"/>
              <a:gd name="connsiteY4-20" fmla="*/ 613014 h 613095"/>
              <a:gd name="connsiteX0-21" fmla="*/ 0 w 990402"/>
              <a:gd name="connsiteY0-22" fmla="*/ 613014 h 613285"/>
              <a:gd name="connsiteX1-23" fmla="*/ 143655 w 990402"/>
              <a:gd name="connsiteY1-24" fmla="*/ 1014 h 613285"/>
              <a:gd name="connsiteX2-25" fmla="*/ 965458 w 990402"/>
              <a:gd name="connsiteY2-26" fmla="*/ 0 h 613285"/>
              <a:gd name="connsiteX3-27" fmla="*/ 990402 w 990402"/>
              <a:gd name="connsiteY3-28" fmla="*/ 613285 h 613285"/>
              <a:gd name="connsiteX4-29" fmla="*/ 0 w 990402"/>
              <a:gd name="connsiteY4-30" fmla="*/ 613014 h 613285"/>
              <a:gd name="connsiteX0-31" fmla="*/ 0 w 965458"/>
              <a:gd name="connsiteY0-32" fmla="*/ 613014 h 613014"/>
              <a:gd name="connsiteX1-33" fmla="*/ 143655 w 965458"/>
              <a:gd name="connsiteY1-34" fmla="*/ 1014 h 613014"/>
              <a:gd name="connsiteX2-35" fmla="*/ 965458 w 965458"/>
              <a:gd name="connsiteY2-36" fmla="*/ 0 h 613014"/>
              <a:gd name="connsiteX3-37" fmla="*/ 892039 w 965458"/>
              <a:gd name="connsiteY3-38" fmla="*/ 584330 h 613014"/>
              <a:gd name="connsiteX4-39" fmla="*/ 0 w 965458"/>
              <a:gd name="connsiteY4-40" fmla="*/ 613014 h 613014"/>
              <a:gd name="connsiteX0-41" fmla="*/ 0 w 965458"/>
              <a:gd name="connsiteY0-42" fmla="*/ 613014 h 613014"/>
              <a:gd name="connsiteX1-43" fmla="*/ 143655 w 965458"/>
              <a:gd name="connsiteY1-44" fmla="*/ 1014 h 613014"/>
              <a:gd name="connsiteX2-45" fmla="*/ 965458 w 965458"/>
              <a:gd name="connsiteY2-46" fmla="*/ 0 h 613014"/>
              <a:gd name="connsiteX3-47" fmla="*/ 815065 w 965458"/>
              <a:gd name="connsiteY3-48" fmla="*/ 566027 h 613014"/>
              <a:gd name="connsiteX4-49" fmla="*/ 0 w 965458"/>
              <a:gd name="connsiteY4-50" fmla="*/ 613014 h 613014"/>
              <a:gd name="connsiteX0-51" fmla="*/ 0 w 965458"/>
              <a:gd name="connsiteY0-52" fmla="*/ 613014 h 613014"/>
              <a:gd name="connsiteX1-53" fmla="*/ 143655 w 965458"/>
              <a:gd name="connsiteY1-54" fmla="*/ 1014 h 613014"/>
              <a:gd name="connsiteX2-55" fmla="*/ 965458 w 965458"/>
              <a:gd name="connsiteY2-56" fmla="*/ 0 h 613014"/>
              <a:gd name="connsiteX3-57" fmla="*/ 889102 w 965458"/>
              <a:gd name="connsiteY3-58" fmla="*/ 590436 h 613014"/>
              <a:gd name="connsiteX4-59" fmla="*/ 0 w 965458"/>
              <a:gd name="connsiteY4-60" fmla="*/ 613014 h 613014"/>
              <a:gd name="connsiteX0-61" fmla="*/ 0 w 895659"/>
              <a:gd name="connsiteY0-62" fmla="*/ 612000 h 612000"/>
              <a:gd name="connsiteX1-63" fmla="*/ 143655 w 895659"/>
              <a:gd name="connsiteY1-64" fmla="*/ 0 h 612000"/>
              <a:gd name="connsiteX2-65" fmla="*/ 895659 w 895659"/>
              <a:gd name="connsiteY2-66" fmla="*/ 17644 h 612000"/>
              <a:gd name="connsiteX3-67" fmla="*/ 889102 w 895659"/>
              <a:gd name="connsiteY3-68" fmla="*/ 589422 h 612000"/>
              <a:gd name="connsiteX4-69" fmla="*/ 0 w 895659"/>
              <a:gd name="connsiteY4-70" fmla="*/ 612000 h 612000"/>
              <a:gd name="connsiteX0-71" fmla="*/ 0 w 921393"/>
              <a:gd name="connsiteY0-72" fmla="*/ 612000 h 612000"/>
              <a:gd name="connsiteX1-73" fmla="*/ 143655 w 921393"/>
              <a:gd name="connsiteY1-74" fmla="*/ 0 h 612000"/>
              <a:gd name="connsiteX2-75" fmla="*/ 921393 w 921393"/>
              <a:gd name="connsiteY2-76" fmla="*/ 9538 h 612000"/>
              <a:gd name="connsiteX3-77" fmla="*/ 889102 w 921393"/>
              <a:gd name="connsiteY3-78" fmla="*/ 589422 h 612000"/>
              <a:gd name="connsiteX4-79" fmla="*/ 0 w 921393"/>
              <a:gd name="connsiteY4-80" fmla="*/ 612000 h 612000"/>
              <a:gd name="connsiteX0-81" fmla="*/ 0 w 921393"/>
              <a:gd name="connsiteY0-82" fmla="*/ 612000 h 612000"/>
              <a:gd name="connsiteX1-83" fmla="*/ 143655 w 921393"/>
              <a:gd name="connsiteY1-84" fmla="*/ 0 h 612000"/>
              <a:gd name="connsiteX2-85" fmla="*/ 921393 w 921393"/>
              <a:gd name="connsiteY2-86" fmla="*/ 9538 h 612000"/>
              <a:gd name="connsiteX3-87" fmla="*/ 883698 w 921393"/>
              <a:gd name="connsiteY3-88" fmla="*/ 597414 h 612000"/>
              <a:gd name="connsiteX4-89" fmla="*/ 0 w 921393"/>
              <a:gd name="connsiteY4-90" fmla="*/ 612000 h 612000"/>
              <a:gd name="connsiteX0-91" fmla="*/ 0 w 921393"/>
              <a:gd name="connsiteY0-92" fmla="*/ 612000 h 612000"/>
              <a:gd name="connsiteX1-93" fmla="*/ 143655 w 921393"/>
              <a:gd name="connsiteY1-94" fmla="*/ 0 h 612000"/>
              <a:gd name="connsiteX2-95" fmla="*/ 921393 w 921393"/>
              <a:gd name="connsiteY2-96" fmla="*/ 9538 h 612000"/>
              <a:gd name="connsiteX3-97" fmla="*/ 889602 w 921393"/>
              <a:gd name="connsiteY3-98" fmla="*/ 590004 h 612000"/>
              <a:gd name="connsiteX4-99" fmla="*/ 0 w 921393"/>
              <a:gd name="connsiteY4-100" fmla="*/ 612000 h 612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21393" h="612000">
                <a:moveTo>
                  <a:pt x="0" y="612000"/>
                </a:moveTo>
                <a:lnTo>
                  <a:pt x="143655" y="0"/>
                </a:lnTo>
                <a:lnTo>
                  <a:pt x="921393" y="9538"/>
                </a:lnTo>
                <a:cubicBezTo>
                  <a:pt x="919207" y="200131"/>
                  <a:pt x="891788" y="399411"/>
                  <a:pt x="889602" y="590004"/>
                </a:cubicBezTo>
                <a:lnTo>
                  <a:pt x="0" y="612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12" name="Docer搜索：半想象现实   http://chn.docer.com/works/?userid=199927538" title=""/>
          <p:cNvSpPr/>
          <p:nvPr>
            <p:custDataLst>
              <p:tags r:id="rId10"/>
            </p:custDataLst>
          </p:nvPr>
        </p:nvSpPr>
        <p:spPr>
          <a:xfrm rot="18540000">
            <a:off x="6071792" y="4550569"/>
            <a:ext cx="920750" cy="649288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  <a:gd name="connsiteX0-11" fmla="*/ 0 w 1525434"/>
              <a:gd name="connsiteY0-12" fmla="*/ 613014 h 613095"/>
              <a:gd name="connsiteX1-13" fmla="*/ 143655 w 1525434"/>
              <a:gd name="connsiteY1-14" fmla="*/ 1014 h 613095"/>
              <a:gd name="connsiteX2-15" fmla="*/ 965458 w 1525434"/>
              <a:gd name="connsiteY2-16" fmla="*/ 0 h 613095"/>
              <a:gd name="connsiteX3-17" fmla="*/ 1525434 w 1525434"/>
              <a:gd name="connsiteY3-18" fmla="*/ 613095 h 613095"/>
              <a:gd name="connsiteX4-19" fmla="*/ 0 w 1525434"/>
              <a:gd name="connsiteY4-20" fmla="*/ 613014 h 613095"/>
              <a:gd name="connsiteX0-21" fmla="*/ 0 w 990402"/>
              <a:gd name="connsiteY0-22" fmla="*/ 613014 h 613285"/>
              <a:gd name="connsiteX1-23" fmla="*/ 143655 w 990402"/>
              <a:gd name="connsiteY1-24" fmla="*/ 1014 h 613285"/>
              <a:gd name="connsiteX2-25" fmla="*/ 965458 w 990402"/>
              <a:gd name="connsiteY2-26" fmla="*/ 0 h 613285"/>
              <a:gd name="connsiteX3-27" fmla="*/ 990402 w 990402"/>
              <a:gd name="connsiteY3-28" fmla="*/ 613285 h 613285"/>
              <a:gd name="connsiteX4-29" fmla="*/ 0 w 990402"/>
              <a:gd name="connsiteY4-30" fmla="*/ 613014 h 613285"/>
              <a:gd name="connsiteX0-31" fmla="*/ 0 w 965458"/>
              <a:gd name="connsiteY0-32" fmla="*/ 613014 h 613014"/>
              <a:gd name="connsiteX1-33" fmla="*/ 143655 w 965458"/>
              <a:gd name="connsiteY1-34" fmla="*/ 1014 h 613014"/>
              <a:gd name="connsiteX2-35" fmla="*/ 965458 w 965458"/>
              <a:gd name="connsiteY2-36" fmla="*/ 0 h 613014"/>
              <a:gd name="connsiteX3-37" fmla="*/ 892039 w 965458"/>
              <a:gd name="connsiteY3-38" fmla="*/ 584330 h 613014"/>
              <a:gd name="connsiteX4-39" fmla="*/ 0 w 965458"/>
              <a:gd name="connsiteY4-40" fmla="*/ 613014 h 613014"/>
              <a:gd name="connsiteX0-41" fmla="*/ 0 w 965458"/>
              <a:gd name="connsiteY0-42" fmla="*/ 613014 h 613014"/>
              <a:gd name="connsiteX1-43" fmla="*/ 143655 w 965458"/>
              <a:gd name="connsiteY1-44" fmla="*/ 1014 h 613014"/>
              <a:gd name="connsiteX2-45" fmla="*/ 965458 w 965458"/>
              <a:gd name="connsiteY2-46" fmla="*/ 0 h 613014"/>
              <a:gd name="connsiteX3-47" fmla="*/ 815065 w 965458"/>
              <a:gd name="connsiteY3-48" fmla="*/ 566027 h 613014"/>
              <a:gd name="connsiteX4-49" fmla="*/ 0 w 965458"/>
              <a:gd name="connsiteY4-50" fmla="*/ 613014 h 613014"/>
              <a:gd name="connsiteX0-51" fmla="*/ 0 w 965458"/>
              <a:gd name="connsiteY0-52" fmla="*/ 613014 h 613014"/>
              <a:gd name="connsiteX1-53" fmla="*/ 143655 w 965458"/>
              <a:gd name="connsiteY1-54" fmla="*/ 1014 h 613014"/>
              <a:gd name="connsiteX2-55" fmla="*/ 965458 w 965458"/>
              <a:gd name="connsiteY2-56" fmla="*/ 0 h 613014"/>
              <a:gd name="connsiteX3-57" fmla="*/ 889102 w 965458"/>
              <a:gd name="connsiteY3-58" fmla="*/ 590436 h 613014"/>
              <a:gd name="connsiteX4-59" fmla="*/ 0 w 965458"/>
              <a:gd name="connsiteY4-60" fmla="*/ 613014 h 613014"/>
              <a:gd name="connsiteX0-61" fmla="*/ 0 w 895659"/>
              <a:gd name="connsiteY0-62" fmla="*/ 612000 h 612000"/>
              <a:gd name="connsiteX1-63" fmla="*/ 143655 w 895659"/>
              <a:gd name="connsiteY1-64" fmla="*/ 0 h 612000"/>
              <a:gd name="connsiteX2-65" fmla="*/ 895659 w 895659"/>
              <a:gd name="connsiteY2-66" fmla="*/ 17644 h 612000"/>
              <a:gd name="connsiteX3-67" fmla="*/ 889102 w 895659"/>
              <a:gd name="connsiteY3-68" fmla="*/ 589422 h 612000"/>
              <a:gd name="connsiteX4-69" fmla="*/ 0 w 895659"/>
              <a:gd name="connsiteY4-70" fmla="*/ 612000 h 612000"/>
              <a:gd name="connsiteX0-71" fmla="*/ 0 w 921393"/>
              <a:gd name="connsiteY0-72" fmla="*/ 612000 h 612000"/>
              <a:gd name="connsiteX1-73" fmla="*/ 143655 w 921393"/>
              <a:gd name="connsiteY1-74" fmla="*/ 0 h 612000"/>
              <a:gd name="connsiteX2-75" fmla="*/ 921393 w 921393"/>
              <a:gd name="connsiteY2-76" fmla="*/ 9538 h 612000"/>
              <a:gd name="connsiteX3-77" fmla="*/ 889102 w 921393"/>
              <a:gd name="connsiteY3-78" fmla="*/ 589422 h 612000"/>
              <a:gd name="connsiteX4-79" fmla="*/ 0 w 921393"/>
              <a:gd name="connsiteY4-80" fmla="*/ 612000 h 612000"/>
              <a:gd name="connsiteX0-81" fmla="*/ 0 w 921393"/>
              <a:gd name="connsiteY0-82" fmla="*/ 612000 h 612000"/>
              <a:gd name="connsiteX1-83" fmla="*/ 143655 w 921393"/>
              <a:gd name="connsiteY1-84" fmla="*/ 0 h 612000"/>
              <a:gd name="connsiteX2-85" fmla="*/ 921393 w 921393"/>
              <a:gd name="connsiteY2-86" fmla="*/ 9538 h 612000"/>
              <a:gd name="connsiteX3-87" fmla="*/ 883698 w 921393"/>
              <a:gd name="connsiteY3-88" fmla="*/ 597414 h 612000"/>
              <a:gd name="connsiteX4-89" fmla="*/ 0 w 921393"/>
              <a:gd name="connsiteY4-90" fmla="*/ 612000 h 612000"/>
              <a:gd name="connsiteX0-91" fmla="*/ 0 w 921393"/>
              <a:gd name="connsiteY0-92" fmla="*/ 612000 h 612000"/>
              <a:gd name="connsiteX1-93" fmla="*/ 143655 w 921393"/>
              <a:gd name="connsiteY1-94" fmla="*/ 0 h 612000"/>
              <a:gd name="connsiteX2-95" fmla="*/ 921393 w 921393"/>
              <a:gd name="connsiteY2-96" fmla="*/ 9538 h 612000"/>
              <a:gd name="connsiteX3-97" fmla="*/ 889602 w 921393"/>
              <a:gd name="connsiteY3-98" fmla="*/ 590004 h 612000"/>
              <a:gd name="connsiteX4-99" fmla="*/ 0 w 921393"/>
              <a:gd name="connsiteY4-100" fmla="*/ 612000 h 612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21393" h="612000">
                <a:moveTo>
                  <a:pt x="0" y="612000"/>
                </a:moveTo>
                <a:lnTo>
                  <a:pt x="143655" y="0"/>
                </a:lnTo>
                <a:lnTo>
                  <a:pt x="921393" y="9538"/>
                </a:lnTo>
                <a:cubicBezTo>
                  <a:pt x="919207" y="200131"/>
                  <a:pt x="891788" y="399411"/>
                  <a:pt x="889602" y="590004"/>
                </a:cubicBezTo>
                <a:lnTo>
                  <a:pt x="0" y="612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22" name="AutoShape 18" title=""/>
          <p:cNvSpPr/>
          <p:nvPr>
            <p:custDataLst>
              <p:tags r:id="rId11"/>
            </p:custDataLst>
          </p:nvPr>
        </p:nvSpPr>
        <p:spPr bwMode="auto">
          <a:xfrm>
            <a:off x="5857241" y="3572511"/>
            <a:ext cx="478155" cy="480695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20249" y="19799"/>
                </a:moveTo>
                <a:cubicBezTo>
                  <a:pt x="20249" y="20048"/>
                  <a:pt x="20048" y="20249"/>
                  <a:pt x="19799" y="20249"/>
                </a:cubicBezTo>
                <a:lnTo>
                  <a:pt x="1800" y="20249"/>
                </a:lnTo>
                <a:cubicBezTo>
                  <a:pt x="1551" y="20249"/>
                  <a:pt x="1349" y="20048"/>
                  <a:pt x="1349" y="19799"/>
                </a:cubicBezTo>
                <a:lnTo>
                  <a:pt x="1349" y="3824"/>
                </a:lnTo>
                <a:cubicBezTo>
                  <a:pt x="1349" y="3576"/>
                  <a:pt x="1551" y="3375"/>
                  <a:pt x="1800" y="3375"/>
                </a:cubicBezTo>
                <a:lnTo>
                  <a:pt x="4724" y="3375"/>
                </a:lnTo>
                <a:lnTo>
                  <a:pt x="4724" y="4725"/>
                </a:lnTo>
                <a:cubicBezTo>
                  <a:pt x="4724" y="5098"/>
                  <a:pt x="5027" y="5400"/>
                  <a:pt x="5399" y="5400"/>
                </a:cubicBezTo>
                <a:cubicBezTo>
                  <a:pt x="5772" y="5400"/>
                  <a:pt x="6074" y="5098"/>
                  <a:pt x="6074" y="4725"/>
                </a:cubicBezTo>
                <a:lnTo>
                  <a:pt x="6074" y="3375"/>
                </a:lnTo>
                <a:lnTo>
                  <a:pt x="10124" y="3375"/>
                </a:lnTo>
                <a:lnTo>
                  <a:pt x="10124" y="4725"/>
                </a:lnTo>
                <a:cubicBezTo>
                  <a:pt x="10124" y="5098"/>
                  <a:pt x="10427" y="5400"/>
                  <a:pt x="10800" y="5400"/>
                </a:cubicBezTo>
                <a:cubicBezTo>
                  <a:pt x="11172" y="5400"/>
                  <a:pt x="11474" y="5098"/>
                  <a:pt x="11474" y="4725"/>
                </a:cubicBezTo>
                <a:lnTo>
                  <a:pt x="11474" y="3375"/>
                </a:lnTo>
                <a:lnTo>
                  <a:pt x="15524" y="3375"/>
                </a:lnTo>
                <a:lnTo>
                  <a:pt x="15524" y="4725"/>
                </a:lnTo>
                <a:cubicBezTo>
                  <a:pt x="15524" y="5098"/>
                  <a:pt x="15827" y="5400"/>
                  <a:pt x="16199" y="5400"/>
                </a:cubicBezTo>
                <a:cubicBezTo>
                  <a:pt x="16572" y="5400"/>
                  <a:pt x="16874" y="5098"/>
                  <a:pt x="16874" y="4725"/>
                </a:cubicBezTo>
                <a:lnTo>
                  <a:pt x="16874" y="3375"/>
                </a:lnTo>
                <a:lnTo>
                  <a:pt x="19799" y="3375"/>
                </a:lnTo>
                <a:cubicBezTo>
                  <a:pt x="20048" y="3375"/>
                  <a:pt x="20249" y="3576"/>
                  <a:pt x="20249" y="3824"/>
                </a:cubicBezTo>
                <a:cubicBezTo>
                  <a:pt x="20249" y="3824"/>
                  <a:pt x="20249" y="19799"/>
                  <a:pt x="20249" y="19799"/>
                </a:cubicBezTo>
                <a:close/>
                <a:moveTo>
                  <a:pt x="19799" y="2025"/>
                </a:moveTo>
                <a:lnTo>
                  <a:pt x="16874" y="2025"/>
                </a:lnTo>
                <a:lnTo>
                  <a:pt x="16874" y="675"/>
                </a:lnTo>
                <a:cubicBezTo>
                  <a:pt x="16874" y="301"/>
                  <a:pt x="16572" y="0"/>
                  <a:pt x="16199" y="0"/>
                </a:cubicBezTo>
                <a:cubicBezTo>
                  <a:pt x="15827" y="0"/>
                  <a:pt x="15524" y="301"/>
                  <a:pt x="15524" y="675"/>
                </a:cubicBezTo>
                <a:lnTo>
                  <a:pt x="15524" y="2025"/>
                </a:lnTo>
                <a:lnTo>
                  <a:pt x="11474" y="2025"/>
                </a:lnTo>
                <a:lnTo>
                  <a:pt x="11474" y="675"/>
                </a:lnTo>
                <a:cubicBezTo>
                  <a:pt x="11474" y="301"/>
                  <a:pt x="11172" y="0"/>
                  <a:pt x="10800" y="0"/>
                </a:cubicBezTo>
                <a:cubicBezTo>
                  <a:pt x="10427" y="0"/>
                  <a:pt x="10124" y="301"/>
                  <a:pt x="10124" y="675"/>
                </a:cubicBezTo>
                <a:lnTo>
                  <a:pt x="10124" y="2025"/>
                </a:lnTo>
                <a:lnTo>
                  <a:pt x="6074" y="2025"/>
                </a:lnTo>
                <a:lnTo>
                  <a:pt x="6074" y="675"/>
                </a:lnTo>
                <a:cubicBezTo>
                  <a:pt x="6074" y="301"/>
                  <a:pt x="5772" y="0"/>
                  <a:pt x="5399" y="0"/>
                </a:cubicBezTo>
                <a:cubicBezTo>
                  <a:pt x="5027" y="0"/>
                  <a:pt x="4724" y="301"/>
                  <a:pt x="4724" y="675"/>
                </a:cubicBezTo>
                <a:lnTo>
                  <a:pt x="4724" y="2025"/>
                </a:lnTo>
                <a:lnTo>
                  <a:pt x="1800" y="2025"/>
                </a:lnTo>
                <a:cubicBezTo>
                  <a:pt x="805" y="2025"/>
                  <a:pt x="0" y="2830"/>
                  <a:pt x="0" y="3824"/>
                </a:cubicBezTo>
                <a:lnTo>
                  <a:pt x="0" y="19799"/>
                </a:lnTo>
                <a:cubicBezTo>
                  <a:pt x="0" y="20793"/>
                  <a:pt x="805" y="21599"/>
                  <a:pt x="1800" y="21599"/>
                </a:cubicBezTo>
                <a:lnTo>
                  <a:pt x="19799" y="21599"/>
                </a:lnTo>
                <a:cubicBezTo>
                  <a:pt x="20794" y="21599"/>
                  <a:pt x="21600" y="20793"/>
                  <a:pt x="21600" y="19799"/>
                </a:cubicBezTo>
                <a:lnTo>
                  <a:pt x="21600" y="3824"/>
                </a:lnTo>
                <a:cubicBezTo>
                  <a:pt x="21600" y="2830"/>
                  <a:pt x="20794" y="2025"/>
                  <a:pt x="19799" y="2025"/>
                </a:cubicBezTo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3" name="AutoShape 19" title=""/>
          <p:cNvSpPr/>
          <p:nvPr>
            <p:custDataLst>
              <p:tags r:id="rId12"/>
            </p:custDataLst>
          </p:nvPr>
        </p:nvSpPr>
        <p:spPr bwMode="auto">
          <a:xfrm>
            <a:off x="5960745" y="3752852"/>
            <a:ext cx="61595" cy="46355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4" name="AutoShape 20" title=""/>
          <p:cNvSpPr/>
          <p:nvPr>
            <p:custDataLst>
              <p:tags r:id="rId13"/>
            </p:custDataLst>
          </p:nvPr>
        </p:nvSpPr>
        <p:spPr bwMode="auto">
          <a:xfrm>
            <a:off x="5960745" y="3829050"/>
            <a:ext cx="6159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5" name="AutoShape 21" title=""/>
          <p:cNvSpPr/>
          <p:nvPr>
            <p:custDataLst>
              <p:tags r:id="rId14"/>
            </p:custDataLst>
          </p:nvPr>
        </p:nvSpPr>
        <p:spPr bwMode="auto">
          <a:xfrm>
            <a:off x="5960745" y="3902710"/>
            <a:ext cx="6159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6" name="AutoShape 22" title=""/>
          <p:cNvSpPr/>
          <p:nvPr>
            <p:custDataLst>
              <p:tags r:id="rId15"/>
            </p:custDataLst>
          </p:nvPr>
        </p:nvSpPr>
        <p:spPr bwMode="auto">
          <a:xfrm>
            <a:off x="6066791" y="3902710"/>
            <a:ext cx="5905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7" name="AutoShape 23" title=""/>
          <p:cNvSpPr/>
          <p:nvPr>
            <p:custDataLst>
              <p:tags r:id="rId16"/>
            </p:custDataLst>
          </p:nvPr>
        </p:nvSpPr>
        <p:spPr bwMode="auto">
          <a:xfrm>
            <a:off x="6066791" y="3829050"/>
            <a:ext cx="5905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8" name="AutoShape 24" title=""/>
          <p:cNvSpPr/>
          <p:nvPr>
            <p:custDataLst>
              <p:tags r:id="rId17"/>
            </p:custDataLst>
          </p:nvPr>
        </p:nvSpPr>
        <p:spPr bwMode="auto">
          <a:xfrm>
            <a:off x="6066791" y="3752852"/>
            <a:ext cx="59055" cy="46355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29" name="AutoShape 25" title=""/>
          <p:cNvSpPr/>
          <p:nvPr>
            <p:custDataLst>
              <p:tags r:id="rId18"/>
            </p:custDataLst>
          </p:nvPr>
        </p:nvSpPr>
        <p:spPr bwMode="auto">
          <a:xfrm>
            <a:off x="6172837" y="3902710"/>
            <a:ext cx="5905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30" name="AutoShape 26" title=""/>
          <p:cNvSpPr/>
          <p:nvPr>
            <p:custDataLst>
              <p:tags r:id="rId19"/>
            </p:custDataLst>
          </p:nvPr>
        </p:nvSpPr>
        <p:spPr bwMode="auto">
          <a:xfrm>
            <a:off x="6172837" y="3829050"/>
            <a:ext cx="59055" cy="4445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31" name="AutoShape 27" title=""/>
          <p:cNvSpPr/>
          <p:nvPr>
            <p:custDataLst>
              <p:tags r:id="rId20"/>
            </p:custDataLst>
          </p:nvPr>
        </p:nvSpPr>
        <p:spPr bwMode="auto">
          <a:xfrm>
            <a:off x="6172837" y="3752852"/>
            <a:ext cx="59055" cy="46355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21599"/>
                </a:move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  <a:cubicBezTo>
                  <a:pt x="0" y="0"/>
                  <a:pt x="0" y="21599"/>
                  <a:pt x="0" y="21599"/>
                </a:cubicBezTo>
                <a:close/>
              </a:path>
            </a:pathLst>
          </a:custGeom>
          <a:solidFill>
            <a:srgbClr val="5F9CDD"/>
          </a:solidFill>
          <a:ln>
            <a:noFill/>
          </a:ln>
          <a:effectLst/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165">
              <a:defRPr/>
            </a:pPr>
            <a:endParaRPr lang="en-US" sz="20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  <a:sym typeface="Gill Sans" panose="020b0502020104020203" charset="0"/>
            </a:endParaRPr>
          </a:p>
        </p:txBody>
      </p:sp>
      <p:sp>
        <p:nvSpPr>
          <p:cNvPr id="32" name="Docer搜索：半想象现实   http://chn.docer.com/works/?userid=199927538" title=""/>
          <p:cNvSpPr/>
          <p:nvPr>
            <p:custDataLst>
              <p:tags r:id="rId21"/>
            </p:custDataLst>
          </p:nvPr>
        </p:nvSpPr>
        <p:spPr>
          <a:xfrm>
            <a:off x="8223252" y="2738755"/>
            <a:ext cx="3451225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红细胞表面携带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型凝集原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3" name="Docer搜索：半想象现实   http://chn.docer.com/works/?userid=199927538" title=""/>
          <p:cNvSpPr/>
          <p:nvPr>
            <p:custDataLst>
              <p:tags r:id="rId22"/>
            </p:custDataLst>
          </p:nvPr>
        </p:nvSpPr>
        <p:spPr>
          <a:xfrm>
            <a:off x="8204837" y="2168527"/>
            <a:ext cx="3451225" cy="5530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型</a:t>
            </a:r>
            <a:endParaRPr lang="zh-CN" altLang="en-US" sz="200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4" name="Docer搜索：半想象现实   http://chn.docer.com/works/?userid=199927538" title=""/>
          <p:cNvSpPr/>
          <p:nvPr>
            <p:custDataLst>
              <p:tags r:id="rId23"/>
            </p:custDataLst>
          </p:nvPr>
        </p:nvSpPr>
        <p:spPr>
          <a:xfrm>
            <a:off x="8214361" y="4629785"/>
            <a:ext cx="3959225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红细胞表面携带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AB</a:t>
            </a: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两种凝集原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5" name="Docer搜索：半想象现实   http://chn.docer.com/works/?userid=199927538" title=""/>
          <p:cNvSpPr/>
          <p:nvPr>
            <p:custDataLst>
              <p:tags r:id="rId24"/>
            </p:custDataLst>
          </p:nvPr>
        </p:nvSpPr>
        <p:spPr>
          <a:xfrm>
            <a:off x="8204837" y="4006217"/>
            <a:ext cx="3451225" cy="5530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AB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型</a:t>
            </a:r>
            <a:endParaRPr lang="zh-CN" altLang="en-US" sz="200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6" name="Docer搜索：半想象现实   http://chn.docer.com/works/?userid=199927538" title=""/>
          <p:cNvSpPr/>
          <p:nvPr>
            <p:custDataLst>
              <p:tags r:id="rId25"/>
            </p:custDataLst>
          </p:nvPr>
        </p:nvSpPr>
        <p:spPr>
          <a:xfrm>
            <a:off x="1072517" y="2738755"/>
            <a:ext cx="3451225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红细胞表面携带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 </a:t>
            </a: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7" name="Docer搜索：半想象现实   http://chn.docer.com/works/?userid=199927538" title=""/>
          <p:cNvSpPr/>
          <p:nvPr>
            <p:custDataLst>
              <p:tags r:id="rId26"/>
            </p:custDataLst>
          </p:nvPr>
        </p:nvSpPr>
        <p:spPr>
          <a:xfrm>
            <a:off x="1072517" y="2168527"/>
            <a:ext cx="3451225" cy="5530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型</a:t>
            </a:r>
            <a:endParaRPr lang="zh-CN" altLang="en-US" sz="200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8" name="Docer搜索：半想象现实   http://chn.docer.com/works/?userid=199927538" title=""/>
          <p:cNvSpPr/>
          <p:nvPr>
            <p:custDataLst>
              <p:tags r:id="rId27"/>
            </p:custDataLst>
          </p:nvPr>
        </p:nvSpPr>
        <p:spPr>
          <a:xfrm>
            <a:off x="1082041" y="4629785"/>
            <a:ext cx="3451225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红细胞表面没有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 </a:t>
            </a: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或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9" name="Docer搜索：半想象现实   http://chn.docer.com/works/?userid=199927538" title=""/>
          <p:cNvSpPr/>
          <p:nvPr>
            <p:custDataLst>
              <p:tags r:id="rId28"/>
            </p:custDataLst>
          </p:nvPr>
        </p:nvSpPr>
        <p:spPr>
          <a:xfrm>
            <a:off x="1072517" y="4006217"/>
            <a:ext cx="3451225" cy="5530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O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型</a:t>
            </a:r>
            <a:endParaRPr lang="zh-CN" altLang="en-US" sz="200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4" name="Docer搜索：半想象现实   http://chn.docer.com/works/?userid=199927538" title=""/>
          <p:cNvSpPr/>
          <p:nvPr>
            <p:custDataLst>
              <p:tags r:id="rId29"/>
            </p:custDataLst>
          </p:nvPr>
        </p:nvSpPr>
        <p:spPr>
          <a:xfrm rot="3060000" flipV="1">
            <a:off x="5516326" y="2170432"/>
            <a:ext cx="1619250" cy="612775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620000" h="612081">
                <a:moveTo>
                  <a:pt x="0" y="612000"/>
                </a:moveTo>
                <a:lnTo>
                  <a:pt x="143655" y="0"/>
                </a:lnTo>
                <a:lnTo>
                  <a:pt x="1620000" y="0"/>
                </a:lnTo>
                <a:lnTo>
                  <a:pt x="1525434" y="612081"/>
                </a:lnTo>
                <a:lnTo>
                  <a:pt x="0" y="612000"/>
                </a:lnTo>
                <a:close/>
              </a:path>
            </a:pathLst>
          </a:custGeom>
          <a:solidFill>
            <a:srgbClr val="5F9C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5" name="Docer搜索：半想象现实   http://chn.docer.com/works/?userid=199927538" title=""/>
          <p:cNvSpPr/>
          <p:nvPr>
            <p:custDataLst>
              <p:tags r:id="rId30"/>
            </p:custDataLst>
          </p:nvPr>
        </p:nvSpPr>
        <p:spPr bwMode="auto">
          <a:xfrm rot="3060000" flipV="1">
            <a:off x="5021660" y="4785996"/>
            <a:ext cx="1620838" cy="611187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620000" h="612081">
                <a:moveTo>
                  <a:pt x="0" y="612000"/>
                </a:moveTo>
                <a:lnTo>
                  <a:pt x="143655" y="0"/>
                </a:lnTo>
                <a:lnTo>
                  <a:pt x="1620000" y="0"/>
                </a:lnTo>
                <a:lnTo>
                  <a:pt x="1525434" y="612081"/>
                </a:lnTo>
                <a:lnTo>
                  <a:pt x="0" y="612000"/>
                </a:lnTo>
                <a:close/>
              </a:path>
            </a:pathLst>
          </a:custGeom>
          <a:solidFill>
            <a:srgbClr val="5F9C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  <p:sp>
        <p:nvSpPr>
          <p:cNvPr id="6" name="Docer搜索：半想象现实   http://chn.docer.com/works/?userid=199927538" title=""/>
          <p:cNvSpPr/>
          <p:nvPr>
            <p:custDataLst>
              <p:tags r:id="rId31"/>
            </p:custDataLst>
          </p:nvPr>
        </p:nvSpPr>
        <p:spPr bwMode="auto">
          <a:xfrm rot="8460000" flipH="1">
            <a:off x="4006454" y="3259777"/>
            <a:ext cx="1620839" cy="611189"/>
          </a:xfrm>
          <a:custGeom>
            <a:gdLst>
              <a:gd name="connsiteX0" fmla="*/ 0 w 1620000"/>
              <a:gd name="connsiteY0" fmla="*/ 612000 h 612000"/>
              <a:gd name="connsiteX1" fmla="*/ 143655 w 1620000"/>
              <a:gd name="connsiteY1" fmla="*/ 0 h 612000"/>
              <a:gd name="connsiteX2" fmla="*/ 1620000 w 1620000"/>
              <a:gd name="connsiteY2" fmla="*/ 0 h 612000"/>
              <a:gd name="connsiteX3" fmla="*/ 1476345 w 1620000"/>
              <a:gd name="connsiteY3" fmla="*/ 612000 h 612000"/>
              <a:gd name="connsiteX4" fmla="*/ 0 w 1620000"/>
              <a:gd name="connsiteY4" fmla="*/ 612000 h 612000"/>
              <a:gd name="connsiteX0-1" fmla="*/ 0 w 1620000"/>
              <a:gd name="connsiteY0-2" fmla="*/ 612000 h 612081"/>
              <a:gd name="connsiteX1-3" fmla="*/ 143655 w 1620000"/>
              <a:gd name="connsiteY1-4" fmla="*/ 0 h 612081"/>
              <a:gd name="connsiteX2-5" fmla="*/ 1620000 w 1620000"/>
              <a:gd name="connsiteY2-6" fmla="*/ 0 h 612081"/>
              <a:gd name="connsiteX3-7" fmla="*/ 1525434 w 1620000"/>
              <a:gd name="connsiteY3-8" fmla="*/ 612081 h 612081"/>
              <a:gd name="connsiteX4-9" fmla="*/ 0 w 1620000"/>
              <a:gd name="connsiteY4-10" fmla="*/ 612000 h 61208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620000" h="612081">
                <a:moveTo>
                  <a:pt x="0" y="612000"/>
                </a:moveTo>
                <a:lnTo>
                  <a:pt x="143655" y="0"/>
                </a:lnTo>
                <a:lnTo>
                  <a:pt x="1620000" y="0"/>
                </a:lnTo>
                <a:lnTo>
                  <a:pt x="1525434" y="612081"/>
                </a:lnTo>
                <a:lnTo>
                  <a:pt x="0" y="612000"/>
                </a:lnTo>
                <a:close/>
              </a:path>
            </a:pathLst>
          </a:custGeom>
          <a:solidFill>
            <a:srgbClr val="5F9C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E7E6E6">
                  <a:lumMod val="25000"/>
                </a:srgbClr>
              </a:solidFill>
              <a:latin typeface="幼圆" panose="02010509060101010101" charset="-122"/>
              <a:ea typeface="幼圆" panose="02010509060101010101" charset="-122"/>
              <a:cs typeface="方正宋刻本秀楷简体" panose="02000000000000000000" charset="-122"/>
            </a:endParaRPr>
          </a:p>
        </p:txBody>
      </p:sp>
    </p:spTree>
    <p:custDataLst>
      <p:tags r:id="rId3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7" name="图片 46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09" y="6137910"/>
            <a:ext cx="720091" cy="720090"/>
          </a:xfrm>
          <a:prstGeom prst="rect">
            <a:avLst/>
          </a:prstGeom>
        </p:spPr>
      </p:pic>
      <p:sp>
        <p:nvSpPr>
          <p:cNvPr id="6" name="AutoShape 4" title=""/>
          <p:cNvSpPr>
            <a:spLocks noChangeAspect="1" noChangeArrowheads="1"/>
          </p:cNvSpPr>
          <p:nvPr>
            <p:custDataLst>
              <p:tags r:id="rId5"/>
            </p:custDataLst>
          </p:nvPr>
        </p:nvSpPr>
        <p:spPr bwMode="auto">
          <a:xfrm>
            <a:off x="3353436" y="2051687"/>
            <a:ext cx="370205" cy="31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cxnSp>
        <p:nvCxnSpPr>
          <p:cNvPr id="9" name="直接连接符 8" title=""/>
          <p:cNvCxnSpPr/>
          <p:nvPr>
            <p:custDataLst>
              <p:tags r:id="rId6"/>
            </p:custDataLst>
          </p:nvPr>
        </p:nvCxnSpPr>
        <p:spPr>
          <a:xfrm flipH="1">
            <a:off x="3353435" y="1948815"/>
            <a:ext cx="0" cy="25908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 title=""/>
          <p:cNvSpPr/>
          <p:nvPr>
            <p:custDataLst>
              <p:tags r:id="rId7"/>
            </p:custDataLst>
          </p:nvPr>
        </p:nvSpPr>
        <p:spPr>
          <a:xfrm>
            <a:off x="3281046" y="1810385"/>
            <a:ext cx="167005" cy="140970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cxnSp>
        <p:nvCxnSpPr>
          <p:cNvPr id="14" name="直接连接符 13" title=""/>
          <p:cNvCxnSpPr/>
          <p:nvPr>
            <p:custDataLst>
              <p:tags r:id="rId8"/>
            </p:custDataLst>
          </p:nvPr>
        </p:nvCxnSpPr>
        <p:spPr>
          <a:xfrm flipH="1" flipV="1">
            <a:off x="3353435" y="2823210"/>
            <a:ext cx="0" cy="26543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椭圆 14" title=""/>
          <p:cNvSpPr/>
          <p:nvPr>
            <p:custDataLst>
              <p:tags r:id="rId9"/>
            </p:custDataLst>
          </p:nvPr>
        </p:nvSpPr>
        <p:spPr>
          <a:xfrm flipV="1">
            <a:off x="3258821" y="3088642"/>
            <a:ext cx="189231" cy="144145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cxnSp>
        <p:nvCxnSpPr>
          <p:cNvPr id="17" name="直接连接符 16" title=""/>
          <p:cNvCxnSpPr/>
          <p:nvPr>
            <p:custDataLst>
              <p:tags r:id="rId10"/>
            </p:custDataLst>
          </p:nvPr>
        </p:nvCxnSpPr>
        <p:spPr>
          <a:xfrm rot="5240187" flipH="1">
            <a:off x="3852545" y="2366646"/>
            <a:ext cx="0" cy="305435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椭圆 17" title=""/>
          <p:cNvSpPr/>
          <p:nvPr>
            <p:custDataLst>
              <p:tags r:id="rId11"/>
            </p:custDataLst>
          </p:nvPr>
        </p:nvSpPr>
        <p:spPr>
          <a:xfrm rot="5240187">
            <a:off x="3999865" y="2408556"/>
            <a:ext cx="132080" cy="177165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cxnSp>
        <p:nvCxnSpPr>
          <p:cNvPr id="20" name="直接连接符 19" title=""/>
          <p:cNvCxnSpPr/>
          <p:nvPr>
            <p:custDataLst>
              <p:tags r:id="rId12"/>
            </p:custDataLst>
          </p:nvPr>
        </p:nvCxnSpPr>
        <p:spPr>
          <a:xfrm rot="5240187" flipH="1" flipV="1">
            <a:off x="2792731" y="2336166"/>
            <a:ext cx="0" cy="311151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椭圆 20" title=""/>
          <p:cNvSpPr/>
          <p:nvPr>
            <p:custDataLst>
              <p:tags r:id="rId13"/>
            </p:custDataLst>
          </p:nvPr>
        </p:nvSpPr>
        <p:spPr>
          <a:xfrm rot="5240187" flipV="1">
            <a:off x="2477137" y="2418717"/>
            <a:ext cx="150495" cy="169545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41626" y="2077722"/>
            <a:ext cx="1022985" cy="823595"/>
          </a:xfrm>
          <a:prstGeom prst="rect">
            <a:avLst/>
          </a:prstGeom>
        </p:spPr>
      </p:pic>
      <p:sp>
        <p:nvSpPr>
          <p:cNvPr id="133" name="文本框 132" title=""/>
          <p:cNvSpPr txBox="1"/>
          <p:nvPr>
            <p:custDataLst>
              <p:tags r:id="rId16"/>
            </p:custDataLst>
          </p:nvPr>
        </p:nvSpPr>
        <p:spPr>
          <a:xfrm>
            <a:off x="3145791" y="2209165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A</a:t>
            </a:r>
            <a:endParaRPr lang="en-US" altLang="zh-CN" sz="2800" b="1" smtClean="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cs typeface="Times New Roman" panose="02020603050405020304" pitchFamily="18" charset="0"/>
            </a:endParaRPr>
          </a:p>
        </p:txBody>
      </p:sp>
      <p:cxnSp>
        <p:nvCxnSpPr>
          <p:cNvPr id="93" name="直接连接符 92" title=""/>
          <p:cNvCxnSpPr/>
          <p:nvPr>
            <p:custDataLst>
              <p:tags r:id="rId17"/>
            </p:custDataLst>
          </p:nvPr>
        </p:nvCxnSpPr>
        <p:spPr>
          <a:xfrm>
            <a:off x="8343265" y="2457450"/>
            <a:ext cx="746760" cy="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 title=""/>
          <p:cNvCxnSpPr/>
          <p:nvPr>
            <p:custDataLst>
              <p:tags r:id="rId18"/>
            </p:custDataLst>
          </p:nvPr>
        </p:nvCxnSpPr>
        <p:spPr>
          <a:xfrm>
            <a:off x="7596505" y="2476500"/>
            <a:ext cx="746760" cy="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 title=""/>
          <p:cNvCxnSpPr/>
          <p:nvPr>
            <p:custDataLst>
              <p:tags r:id="rId19"/>
            </p:custDataLst>
          </p:nvPr>
        </p:nvCxnSpPr>
        <p:spPr>
          <a:xfrm>
            <a:off x="8322945" y="2725420"/>
            <a:ext cx="20320" cy="45085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 title=""/>
          <p:cNvCxnSpPr/>
          <p:nvPr>
            <p:custDataLst>
              <p:tags r:id="rId20"/>
            </p:custDataLst>
          </p:nvPr>
        </p:nvCxnSpPr>
        <p:spPr>
          <a:xfrm>
            <a:off x="8301991" y="1798320"/>
            <a:ext cx="20320" cy="45085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7" name="图片 86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01942" y="2023747"/>
            <a:ext cx="841375" cy="804545"/>
          </a:xfrm>
          <a:prstGeom prst="rect">
            <a:avLst/>
          </a:prstGeom>
        </p:spPr>
      </p:pic>
      <p:sp>
        <p:nvSpPr>
          <p:cNvPr id="98" name="等腰三角形 97" title=""/>
          <p:cNvSpPr/>
          <p:nvPr>
            <p:custDataLst>
              <p:tags r:id="rId23"/>
            </p:custDataLst>
          </p:nvPr>
        </p:nvSpPr>
        <p:spPr>
          <a:xfrm>
            <a:off x="8136257" y="1611630"/>
            <a:ext cx="332105" cy="186690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99" name="等腰三角形 98" title=""/>
          <p:cNvSpPr/>
          <p:nvPr>
            <p:custDataLst>
              <p:tags r:id="rId24"/>
            </p:custDataLst>
          </p:nvPr>
        </p:nvSpPr>
        <p:spPr>
          <a:xfrm rot="5400000">
            <a:off x="9029066" y="2332990"/>
            <a:ext cx="332105" cy="186691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00" name="等腰三角形 99" title=""/>
          <p:cNvSpPr/>
          <p:nvPr>
            <p:custDataLst>
              <p:tags r:id="rId25"/>
            </p:custDataLst>
          </p:nvPr>
        </p:nvSpPr>
        <p:spPr>
          <a:xfrm rot="5400000" flipV="1">
            <a:off x="7319012" y="2371725"/>
            <a:ext cx="332105" cy="222251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01" name="等腰三角形 100" title=""/>
          <p:cNvSpPr/>
          <p:nvPr>
            <p:custDataLst>
              <p:tags r:id="rId26"/>
            </p:custDataLst>
          </p:nvPr>
        </p:nvSpPr>
        <p:spPr>
          <a:xfrm flipV="1">
            <a:off x="8176897" y="3182620"/>
            <a:ext cx="332105" cy="222250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34" name="文本框 133" title=""/>
          <p:cNvSpPr txBox="1"/>
          <p:nvPr>
            <p:custDataLst>
              <p:tags r:id="rId27"/>
            </p:custDataLst>
          </p:nvPr>
        </p:nvSpPr>
        <p:spPr>
          <a:xfrm>
            <a:off x="8125460" y="2151380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B</a:t>
            </a:r>
            <a:endParaRPr lang="en-US" altLang="zh-CN" sz="2800" b="1" smtClean="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cs typeface="Times New Roman" panose="02020603050405020304" pitchFamily="18" charset="0"/>
            </a:endParaRPr>
          </a:p>
        </p:txBody>
      </p:sp>
      <p:cxnSp>
        <p:nvCxnSpPr>
          <p:cNvPr id="103" name="直接连接符 102" title=""/>
          <p:cNvCxnSpPr/>
          <p:nvPr>
            <p:custDataLst>
              <p:tags r:id="rId28"/>
            </p:custDataLst>
          </p:nvPr>
        </p:nvCxnSpPr>
        <p:spPr>
          <a:xfrm>
            <a:off x="3586480" y="5113020"/>
            <a:ext cx="746760" cy="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 title=""/>
          <p:cNvCxnSpPr/>
          <p:nvPr>
            <p:custDataLst>
              <p:tags r:id="rId29"/>
            </p:custDataLst>
          </p:nvPr>
        </p:nvCxnSpPr>
        <p:spPr>
          <a:xfrm>
            <a:off x="2665095" y="5145405"/>
            <a:ext cx="746760" cy="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 title=""/>
          <p:cNvCxnSpPr/>
          <p:nvPr>
            <p:custDataLst>
              <p:tags r:id="rId30"/>
            </p:custDataLst>
          </p:nvPr>
        </p:nvCxnSpPr>
        <p:spPr>
          <a:xfrm flipH="1" flipV="1">
            <a:off x="3470275" y="4410712"/>
            <a:ext cx="17780" cy="1468755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图片 101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3067686" y="4711067"/>
            <a:ext cx="841375" cy="804545"/>
          </a:xfrm>
          <a:prstGeom prst="rect">
            <a:avLst/>
          </a:prstGeom>
        </p:spPr>
      </p:pic>
      <p:sp>
        <p:nvSpPr>
          <p:cNvPr id="114" name="等腰三角形 113" title=""/>
          <p:cNvSpPr/>
          <p:nvPr>
            <p:custDataLst>
              <p:tags r:id="rId32"/>
            </p:custDataLst>
          </p:nvPr>
        </p:nvSpPr>
        <p:spPr>
          <a:xfrm>
            <a:off x="3347721" y="4148455"/>
            <a:ext cx="281940" cy="295910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15" name="等腰三角形 114" title=""/>
          <p:cNvSpPr/>
          <p:nvPr>
            <p:custDataLst>
              <p:tags r:id="rId33"/>
            </p:custDataLst>
          </p:nvPr>
        </p:nvSpPr>
        <p:spPr>
          <a:xfrm flipV="1">
            <a:off x="3343911" y="5857240"/>
            <a:ext cx="358140" cy="251460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16" name="椭圆 115" title=""/>
          <p:cNvSpPr/>
          <p:nvPr>
            <p:custDataLst>
              <p:tags r:id="rId34"/>
            </p:custDataLst>
          </p:nvPr>
        </p:nvSpPr>
        <p:spPr>
          <a:xfrm>
            <a:off x="2467611" y="5057142"/>
            <a:ext cx="219075" cy="175895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17" name="椭圆 116" title=""/>
          <p:cNvSpPr/>
          <p:nvPr>
            <p:custDataLst>
              <p:tags r:id="rId35"/>
            </p:custDataLst>
          </p:nvPr>
        </p:nvSpPr>
        <p:spPr>
          <a:xfrm>
            <a:off x="4311651" y="5025392"/>
            <a:ext cx="219075" cy="175895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46" name="文本框 145" title=""/>
          <p:cNvSpPr txBox="1"/>
          <p:nvPr>
            <p:custDataLst>
              <p:tags r:id="rId36"/>
            </p:custDataLst>
          </p:nvPr>
        </p:nvSpPr>
        <p:spPr>
          <a:xfrm>
            <a:off x="3176906" y="4897122"/>
            <a:ext cx="895351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A</a:t>
            </a:r>
            <a:r>
              <a:rPr lang="en-US" altLang="zh-CN" sz="2400" b="1" smtClean="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B</a:t>
            </a:r>
            <a:endParaRPr lang="en-US" altLang="zh-CN" sz="2400" b="1" smtClean="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cs typeface="Times New Roman" panose="02020603050405020304" pitchFamily="18" charset="0"/>
            </a:endParaRPr>
          </a:p>
        </p:txBody>
      </p:sp>
      <p:cxnSp>
        <p:nvCxnSpPr>
          <p:cNvPr id="120" name="直接连接符 119" title=""/>
          <p:cNvCxnSpPr/>
          <p:nvPr>
            <p:custDataLst>
              <p:tags r:id="rId37"/>
            </p:custDataLst>
          </p:nvPr>
        </p:nvCxnSpPr>
        <p:spPr>
          <a:xfrm flipV="1">
            <a:off x="7715249" y="5115562"/>
            <a:ext cx="1497331" cy="38735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 title=""/>
          <p:cNvCxnSpPr/>
          <p:nvPr>
            <p:custDataLst>
              <p:tags r:id="rId38"/>
            </p:custDataLst>
          </p:nvPr>
        </p:nvCxnSpPr>
        <p:spPr>
          <a:xfrm flipH="1" flipV="1">
            <a:off x="8434071" y="4406267"/>
            <a:ext cx="29845" cy="1468755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" name="图片 103" title="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044817" y="4752342"/>
            <a:ext cx="841375" cy="804545"/>
          </a:xfrm>
          <a:prstGeom prst="rect">
            <a:avLst/>
          </a:prstGeom>
        </p:spPr>
      </p:pic>
      <p:sp>
        <p:nvSpPr>
          <p:cNvPr id="147" name="文本框 146" title=""/>
          <p:cNvSpPr txBox="1"/>
          <p:nvPr>
            <p:custDataLst>
              <p:tags r:id="rId40"/>
            </p:custDataLst>
          </p:nvPr>
        </p:nvSpPr>
        <p:spPr>
          <a:xfrm>
            <a:off x="8231506" y="4893310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O</a:t>
            </a:r>
            <a:endParaRPr lang="en-US" altLang="zh-CN" sz="2800" b="1" smtClean="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cs typeface="Times New Roman" panose="02020603050405020304" pitchFamily="18" charset="0"/>
            </a:endParaRPr>
          </a:p>
        </p:txBody>
      </p:sp>
      <p:cxnSp>
        <p:nvCxnSpPr>
          <p:cNvPr id="149" name="直接连接符 148" title=""/>
          <p:cNvCxnSpPr/>
          <p:nvPr>
            <p:custDataLst>
              <p:tags r:id="rId41"/>
            </p:custDataLst>
          </p:nvPr>
        </p:nvCxnSpPr>
        <p:spPr>
          <a:xfrm rot="5400000" flipV="1">
            <a:off x="5378451" y="1353186"/>
            <a:ext cx="516255" cy="31115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椭圆 149" title=""/>
          <p:cNvSpPr/>
          <p:nvPr>
            <p:custDataLst>
              <p:tags r:id="rId42"/>
            </p:custDataLst>
          </p:nvPr>
        </p:nvSpPr>
        <p:spPr>
          <a:xfrm rot="5400000">
            <a:off x="5556251" y="922020"/>
            <a:ext cx="130175" cy="247651"/>
          </a:xfrm>
          <a:prstGeom prst="ellips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cxnSp>
        <p:nvCxnSpPr>
          <p:cNvPr id="153" name="直接连接符 152" title=""/>
          <p:cNvCxnSpPr/>
          <p:nvPr>
            <p:custDataLst>
              <p:tags r:id="rId43"/>
            </p:custDataLst>
          </p:nvPr>
        </p:nvCxnSpPr>
        <p:spPr>
          <a:xfrm flipH="1">
            <a:off x="10324465" y="1120140"/>
            <a:ext cx="0" cy="373380"/>
          </a:xfrm>
          <a:prstGeom prst="line">
            <a:avLst/>
          </a:prstGeom>
          <a:ln w="38100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等腰三角形 155" title=""/>
          <p:cNvSpPr/>
          <p:nvPr>
            <p:custDataLst>
              <p:tags r:id="rId44"/>
            </p:custDataLst>
          </p:nvPr>
        </p:nvSpPr>
        <p:spPr>
          <a:xfrm>
            <a:off x="10196195" y="898525"/>
            <a:ext cx="257811" cy="222250"/>
          </a:xfrm>
          <a:prstGeom prst="triangle">
            <a:avLst/>
          </a:prstGeom>
          <a:solidFill>
            <a:srgbClr val="F26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61" name="文本框 160" title=""/>
          <p:cNvSpPr txBox="1"/>
          <p:nvPr>
            <p:custDataLst>
              <p:tags r:id="rId45"/>
            </p:custDataLst>
          </p:nvPr>
        </p:nvSpPr>
        <p:spPr>
          <a:xfrm>
            <a:off x="4278436" y="1094274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62" name="文本框 161" title=""/>
          <p:cNvSpPr txBox="1"/>
          <p:nvPr>
            <p:custDataLst>
              <p:tags r:id="rId46"/>
            </p:custDataLst>
          </p:nvPr>
        </p:nvSpPr>
        <p:spPr>
          <a:xfrm>
            <a:off x="8991099" y="1094274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63" name="文本框 162" title=""/>
          <p:cNvSpPr txBox="1"/>
          <p:nvPr>
            <p:custDataLst>
              <p:tags r:id="rId47"/>
            </p:custDataLst>
          </p:nvPr>
        </p:nvSpPr>
        <p:spPr>
          <a:xfrm>
            <a:off x="4844641" y="3557431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、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64" name="文本框 163" title=""/>
          <p:cNvSpPr txBox="1"/>
          <p:nvPr>
            <p:custDataLst>
              <p:tags r:id="rId48"/>
            </p:custDataLst>
          </p:nvPr>
        </p:nvSpPr>
        <p:spPr>
          <a:xfrm>
            <a:off x="10305699" y="355743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18" charset="0"/>
              </a:rPr>
              <a:t>无凝集原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Times New Roman" panose="02020603050405020304" pitchFamily="18" charset="0"/>
            </a:endParaRPr>
          </a:p>
        </p:txBody>
      </p:sp>
      <p:sp>
        <p:nvSpPr>
          <p:cNvPr id="169" name="矩形 168" title=""/>
          <p:cNvSpPr/>
          <p:nvPr>
            <p:custDataLst>
              <p:tags r:id="rId49"/>
            </p:custDataLst>
          </p:nvPr>
        </p:nvSpPr>
        <p:spPr>
          <a:xfrm>
            <a:off x="1672648" y="1094274"/>
            <a:ext cx="236475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血清中含抗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凝集素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70" name="矩形 169" title=""/>
          <p:cNvSpPr/>
          <p:nvPr>
            <p:custDataLst>
              <p:tags r:id="rId50"/>
            </p:custDataLst>
          </p:nvPr>
        </p:nvSpPr>
        <p:spPr>
          <a:xfrm>
            <a:off x="6558697" y="1094274"/>
            <a:ext cx="236475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血清中含抗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凝集素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72" name="矩形 171" title=""/>
          <p:cNvSpPr/>
          <p:nvPr>
            <p:custDataLst>
              <p:tags r:id="rId51"/>
            </p:custDataLst>
          </p:nvPr>
        </p:nvSpPr>
        <p:spPr>
          <a:xfrm>
            <a:off x="1471819" y="3557431"/>
            <a:ext cx="3262432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血清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中不含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抗</a:t>
            </a:r>
            <a:r>
              <a:rPr lang="en-US" altLang="zh-CN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和抗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凝集素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73" name="矩形 172" title=""/>
          <p:cNvSpPr/>
          <p:nvPr>
            <p:custDataLst>
              <p:tags r:id="rId52"/>
            </p:custDataLst>
          </p:nvPr>
        </p:nvSpPr>
        <p:spPr>
          <a:xfrm>
            <a:off x="6558698" y="3557431"/>
            <a:ext cx="3262432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血清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中含抗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A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和抗</a:t>
            </a:r>
            <a:r>
              <a:rPr lang="en-US" altLang="zh-CN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B</a:t>
            </a:r>
            <a:r>
              <a:rPr lang="zh-CN" altLang="en-US" sz="2000" smtClean="0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抗凝集素</a:t>
            </a:r>
            <a:endParaRPr lang="zh-CN" altLang="en-US" sz="2000" smtClean="0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  <p:custDataLst>
      <p:tags r:id="rId5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" grpId="0"/>
      <p:bldP spid="162" grpId="0"/>
      <p:bldP spid="163" grpId="0"/>
      <p:bldP spid="164" grpId="0"/>
      <p:bldP spid="169" grpId="0"/>
      <p:bldP spid="170" grpId="0"/>
      <p:bldP spid="172" grpId="0"/>
      <p:bldP spid="17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7" name="图片 46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09" y="6137910"/>
            <a:ext cx="720091" cy="720090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061452" y="1483997"/>
            <a:ext cx="1957705" cy="2464435"/>
          </a:xfrm>
          <a:prstGeom prst="rect">
            <a:avLst/>
          </a:prstGeom>
        </p:spPr>
      </p:pic>
      <p:sp>
        <p:nvSpPr>
          <p:cNvPr id="6" name="任意多边形 5" title=""/>
          <p:cNvSpPr/>
          <p:nvPr>
            <p:custDataLst>
              <p:tags r:id="rId7"/>
            </p:custDataLst>
          </p:nvPr>
        </p:nvSpPr>
        <p:spPr>
          <a:xfrm>
            <a:off x="1664969" y="777875"/>
            <a:ext cx="6206491" cy="982980"/>
          </a:xfrm>
          <a:custGeom>
            <a:gdLst>
              <a:gd name="connsiteX0" fmla="*/ 0 w 5048520"/>
              <a:gd name="connsiteY0" fmla="*/ 0 h 1239752"/>
              <a:gd name="connsiteX1" fmla="*/ 5048520 w 5048520"/>
              <a:gd name="connsiteY1" fmla="*/ 0 h 1239752"/>
              <a:gd name="connsiteX2" fmla="*/ 5048520 w 5048520"/>
              <a:gd name="connsiteY2" fmla="*/ 1239752 h 1239752"/>
              <a:gd name="connsiteX3" fmla="*/ 0 w 5048520"/>
              <a:gd name="connsiteY3" fmla="*/ 1239752 h 1239752"/>
              <a:gd name="connsiteX4" fmla="*/ 0 w 5048520"/>
              <a:gd name="connsiteY4" fmla="*/ 0 h 12397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8520" h="1239752">
                <a:moveTo>
                  <a:pt x="0" y="0"/>
                </a:moveTo>
                <a:lnTo>
                  <a:pt x="5048520" y="0"/>
                </a:lnTo>
                <a:lnTo>
                  <a:pt x="5048520" y="1239752"/>
                </a:lnTo>
                <a:lnTo>
                  <a:pt x="0" y="1239752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50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  <a:gs pos="0">
                <a:srgbClr val="84C1C3">
                  <a:lumMod val="90000"/>
                  <a:lumOff val="10000"/>
                </a:srgbClr>
              </a:gs>
              <a:gs pos="50000">
                <a:srgbClr val="84C1C3">
                  <a:lumMod val="95000"/>
                  <a:lumOff val="5000"/>
                </a:srgbClr>
              </a:gs>
              <a:gs pos="100000">
                <a:srgbClr val="84C1C3">
                  <a:lumMod val="95000"/>
                  <a:lumOff val="5000"/>
                </a:srgbClr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91440" tIns="91440" rIns="91440" bIns="9144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000" kern="1200" smtClean="0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凝集原</a:t>
            </a:r>
            <a:r>
              <a:rPr lang="en-US" altLang="zh-CN" sz="2000" kern="1200" smtClean="0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+</a:t>
            </a:r>
            <a:r>
              <a:rPr lang="zh-CN" altLang="en-US" sz="2000" kern="1200" smtClean="0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抗凝集素发生凝集反应</a:t>
            </a:r>
            <a:endParaRPr lang="zh-CN" altLang="en-US" sz="2000" kern="1200" smtClean="0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7" name="任意多边形 6" title=""/>
          <p:cNvSpPr/>
          <p:nvPr>
            <p:custDataLst>
              <p:tags r:id="rId8"/>
            </p:custDataLst>
          </p:nvPr>
        </p:nvSpPr>
        <p:spPr>
          <a:xfrm>
            <a:off x="1664970" y="2224405"/>
            <a:ext cx="6142991" cy="982980"/>
          </a:xfrm>
          <a:custGeom>
            <a:gdLst>
              <a:gd name="connsiteX0" fmla="*/ 0 w 4997008"/>
              <a:gd name="connsiteY0" fmla="*/ 0 h 1239752"/>
              <a:gd name="connsiteX1" fmla="*/ 4997008 w 4997008"/>
              <a:gd name="connsiteY1" fmla="*/ 0 h 1239752"/>
              <a:gd name="connsiteX2" fmla="*/ 4997008 w 4997008"/>
              <a:gd name="connsiteY2" fmla="*/ 1239752 h 1239752"/>
              <a:gd name="connsiteX3" fmla="*/ 0 w 4997008"/>
              <a:gd name="connsiteY3" fmla="*/ 1239752 h 1239752"/>
              <a:gd name="connsiteX4" fmla="*/ 0 w 4997008"/>
              <a:gd name="connsiteY4" fmla="*/ 0 h 12397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97008" h="1239752">
                <a:moveTo>
                  <a:pt x="0" y="0"/>
                </a:moveTo>
                <a:lnTo>
                  <a:pt x="4997008" y="0"/>
                </a:lnTo>
                <a:lnTo>
                  <a:pt x="4997008" y="1239752"/>
                </a:lnTo>
                <a:lnTo>
                  <a:pt x="0" y="1239752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50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  <a:gs pos="0">
                <a:srgbClr val="84C1C3">
                  <a:lumMod val="90000"/>
                  <a:lumOff val="10000"/>
                </a:srgbClr>
              </a:gs>
              <a:gs pos="50000">
                <a:srgbClr val="84C1C3">
                  <a:lumMod val="95000"/>
                  <a:lumOff val="5000"/>
                </a:srgbClr>
              </a:gs>
              <a:gs pos="100000">
                <a:srgbClr val="84C1C3">
                  <a:lumMod val="95000"/>
                  <a:lumOff val="5000"/>
                </a:srgbClr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91440" tIns="91440" rIns="91440" bIns="9144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000" kern="1200" smtClean="0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甚至红细胞被破坏，释放出内容物。</a:t>
            </a:r>
            <a:endParaRPr lang="zh-CN" altLang="en-US" sz="2000" kern="1200" smtClean="0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8" name="任意多边形 7" title=""/>
          <p:cNvSpPr/>
          <p:nvPr>
            <p:custDataLst>
              <p:tags r:id="rId9"/>
            </p:custDataLst>
          </p:nvPr>
        </p:nvSpPr>
        <p:spPr>
          <a:xfrm>
            <a:off x="1664969" y="3670300"/>
            <a:ext cx="6206491" cy="982980"/>
          </a:xfrm>
          <a:custGeom>
            <a:gdLst>
              <a:gd name="connsiteX0" fmla="*/ 0 w 5048520"/>
              <a:gd name="connsiteY0" fmla="*/ 0 h 1239752"/>
              <a:gd name="connsiteX1" fmla="*/ 5048520 w 5048520"/>
              <a:gd name="connsiteY1" fmla="*/ 0 h 1239752"/>
              <a:gd name="connsiteX2" fmla="*/ 5048520 w 5048520"/>
              <a:gd name="connsiteY2" fmla="*/ 1239752 h 1239752"/>
              <a:gd name="connsiteX3" fmla="*/ 0 w 5048520"/>
              <a:gd name="connsiteY3" fmla="*/ 1239752 h 1239752"/>
              <a:gd name="connsiteX4" fmla="*/ 0 w 5048520"/>
              <a:gd name="connsiteY4" fmla="*/ 0 h 12397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8520" h="1239752">
                <a:moveTo>
                  <a:pt x="0" y="0"/>
                </a:moveTo>
                <a:lnTo>
                  <a:pt x="5048520" y="0"/>
                </a:lnTo>
                <a:lnTo>
                  <a:pt x="5048520" y="1239752"/>
                </a:lnTo>
                <a:lnTo>
                  <a:pt x="0" y="1239752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50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  <a:gs pos="0">
                <a:srgbClr val="84C1C3">
                  <a:lumMod val="90000"/>
                  <a:lumOff val="10000"/>
                </a:srgbClr>
              </a:gs>
              <a:gs pos="50000">
                <a:srgbClr val="84C1C3">
                  <a:lumMod val="95000"/>
                  <a:lumOff val="5000"/>
                </a:srgbClr>
              </a:gs>
              <a:gs pos="100000">
                <a:srgbClr val="84C1C3">
                  <a:lumMod val="95000"/>
                  <a:lumOff val="5000"/>
                </a:srgbClr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91440" tIns="91440" rIns="91440" bIns="9144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 defTabSz="10668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000" kern="1200" smtClean="0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同时因为失去的携带氧气的能力，导致组织缺氧</a:t>
            </a:r>
            <a:endParaRPr lang="zh-CN" altLang="en-US" sz="2000" kern="1200" smtClean="0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15372" name="Picture 4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lum bright="-6000"/>
          </a:blip>
          <a:stretch>
            <a:fillRect/>
          </a:stretch>
        </p:blipFill>
        <p:spPr>
          <a:xfrm>
            <a:off x="2270125" y="4728212"/>
            <a:ext cx="2017395" cy="16719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73" name="Picture 5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-6000"/>
          </a:blip>
          <a:stretch>
            <a:fillRect/>
          </a:stretch>
        </p:blipFill>
        <p:spPr>
          <a:xfrm>
            <a:off x="4803776" y="4776472"/>
            <a:ext cx="2017395" cy="167195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7" name="图片 46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09" y="6137910"/>
            <a:ext cx="720091" cy="720090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377892" y="3840184"/>
            <a:ext cx="2042337" cy="2700762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4710132" y="770967"/>
            <a:ext cx="291651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accent1">
                    <a:lumMod val="50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RH血型系统</a:t>
            </a:r>
            <a:endParaRPr lang="zh-CN" altLang="en-US" sz="2400">
              <a:solidFill>
                <a:schemeClr val="accent1">
                  <a:lumMod val="50000"/>
                </a:schemeClr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graphicFrame>
        <p:nvGraphicFramePr>
          <p:cNvPr id="4" name="图示 3" title=""/>
          <p:cNvGraphicFramePr/>
          <p:nvPr>
            <p:custDataLst>
              <p:tags r:id="rId8"/>
            </p:custDataLst>
          </p:nvPr>
        </p:nvGraphicFramePr>
        <p:xfrm>
          <a:off x="1183343" y="1761565"/>
          <a:ext cx="6784040" cy="4363569"/>
        </p:xfrm>
        <a:graphic>
          <a:graphicData uri="http://schemas.openxmlformats.org/drawingml/2006/diagram">
            <dgm:relIds xmlns:dgm="http://schemas.openxmlformats.org/drawingml/2006/diagram" r:dm="rId10" r:lo="rId11" r:qs="rId12" r:cs="rId13"/>
          </a:graphicData>
        </a:graphic>
      </p:graphicFrame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185143" y="1597318"/>
            <a:ext cx="8970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输血时首先要知道献血者和受血者的</a:t>
            </a:r>
            <a:r>
              <a:rPr lang="en-US" altLang="zh-CN" sz="32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______</a:t>
            </a:r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。</a:t>
            </a:r>
            <a:endParaRPr lang="en-US" altLang="zh-CN" sz="3200" b="1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8163128" y="1597315"/>
            <a:ext cx="12056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血型</a:t>
            </a:r>
            <a:endParaRPr lang="zh-CN" altLang="en-US" sz="3200" b="1"/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282123" y="2996629"/>
            <a:ext cx="8970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用什么方法鉴定血型呢？</a:t>
            </a:r>
            <a:endParaRPr lang="en-US" altLang="zh-CN" sz="3200" b="1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34745" y="1402715"/>
          <a:ext cx="10008236" cy="4748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1585"/>
                <a:gridCol w="3395345"/>
                <a:gridCol w="3300095"/>
                <a:gridCol w="2061211"/>
              </a:tblGrid>
              <a:tr h="10883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F96D88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2800" b="0" spc="13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A型标准血清</a:t>
                      </a:r>
                      <a:endParaRPr lang="en-US" altLang="zh-CN" sz="2800" b="0" spc="13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ea"/>
                      </a:endParaRPr>
                    </a:p>
                    <a:p>
                      <a:pPr algn="ctr" fontAlgn="ctr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（抗</a:t>
                      </a:r>
                      <a:r>
                        <a:rPr lang="en-US" altLang="zh-CN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B</a:t>
                      </a:r>
                      <a:r>
                        <a:rPr lang="zh-CN" altLang="en-US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血清）</a:t>
                      </a:r>
                      <a:endParaRPr lang="en-US" altLang="zh-CN" sz="2800" b="0" spc="13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ea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 fontAlgn="ctr">
                        <a:lnSpc>
                          <a:spcPct val="11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</a:pPr>
                      <a:r>
                        <a:rPr lang="en-US" altLang="zh-CN" sz="2800" b="0" spc="13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B型标准血清</a:t>
                      </a:r>
                      <a:endParaRPr lang="en-US" altLang="zh-CN" sz="2800" b="0" spc="13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ea"/>
                      </a:endParaRPr>
                    </a:p>
                    <a:p>
                      <a:pPr lvl="0" algn="ctr" fontAlgn="ctr">
                        <a:lnSpc>
                          <a:spcPct val="11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</a:pPr>
                      <a:r>
                        <a:rPr lang="zh-CN" altLang="en-US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（抗</a:t>
                      </a:r>
                      <a:r>
                        <a:rPr lang="en-US" altLang="zh-CN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800" b="0" spc="13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血清）</a:t>
                      </a:r>
                      <a:endParaRPr lang="en-US" altLang="zh-CN" sz="2800" b="0" spc="13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ea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</a:rPr>
                        <a:t>血型</a:t>
                      </a:r>
                      <a:endParaRPr lang="zh-CN" altLang="en-US" sz="32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962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</a:rPr>
                        <a:t>赵</a:t>
                      </a:r>
                      <a:endParaRPr lang="zh-CN" altLang="en-US" sz="28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28575">
                      <a:solidFill>
                        <a:srgbClr val="F96D88"/>
                      </a:solidFill>
                      <a:prstDash val="solid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89916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28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</a:rPr>
                        <a:t>钱</a:t>
                      </a:r>
                      <a:endParaRPr lang="zh-CN" altLang="en-US" sz="28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</a:tr>
              <a:tr h="85153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28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</a:rPr>
                        <a:t>孙</a:t>
                      </a:r>
                      <a:endParaRPr lang="zh-CN" altLang="en-US" sz="28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9525">
                      <a:solidFill>
                        <a:srgbClr val="F96D88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94678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28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charset="-122"/>
                          <a:ea typeface="微软雅黑"/>
                        </a:rPr>
                        <a:t>李</a:t>
                      </a:r>
                      <a:endParaRPr lang="zh-CN" altLang="en-US" sz="28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rgbClr val="404040"/>
                        </a:solidFill>
                      </a:endParaRPr>
                    </a:p>
                  </a:txBody>
                  <a:tcPr anchor="ctr">
                    <a:lnL w="9525">
                      <a:solidFill>
                        <a:srgbClr val="F96D88"/>
                      </a:solidFill>
                      <a:prstDash val="sysDash"/>
                    </a:lnL>
                    <a:lnR w="9525">
                      <a:solidFill>
                        <a:srgbClr val="F96D88"/>
                      </a:solidFill>
                      <a:prstDash val="sysDash"/>
                    </a:lnR>
                    <a:lnT w="9525">
                      <a:solidFill>
                        <a:srgbClr val="F96D88"/>
                      </a:solidFill>
                      <a:prstDash val="sysDash"/>
                    </a:lnT>
                    <a:lnB w="28575">
                      <a:solidFill>
                        <a:srgbClr val="F96D8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350647" y="328933"/>
            <a:ext cx="3585845" cy="707886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微软雅黑" panose="020b0503020204020204" charset="-122"/>
                <a:ea typeface="微软雅黑"/>
                <a:sym typeface="+mn-ea"/>
              </a:rPr>
              <a:t>血型鉴定方法</a:t>
            </a:r>
            <a:endParaRPr lang="zh-CN" altLang="en-US" sz="4000" b="1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7" name="Freeform 193" title=""/>
          <p:cNvSpPr>
            <a:spLocks noEditPoints="1"/>
          </p:cNvSpPr>
          <p:nvPr>
            <p:custDataLst>
              <p:tags r:id="rId5"/>
            </p:custDataLst>
          </p:nvPr>
        </p:nvSpPr>
        <p:spPr bwMode="auto">
          <a:xfrm>
            <a:off x="460378" y="355602"/>
            <a:ext cx="696380" cy="654048"/>
          </a:xfrm>
          <a:custGeom>
            <a:gdLst>
              <a:gd name="T0" fmla="*/ 1180 w 2674"/>
              <a:gd name="T1" fmla="*/ 209 h 2622"/>
              <a:gd name="T2" fmla="*/ 951 w 2674"/>
              <a:gd name="T3" fmla="*/ 61 h 2622"/>
              <a:gd name="T4" fmla="*/ 734 w 2674"/>
              <a:gd name="T5" fmla="*/ 1 h 2622"/>
              <a:gd name="T6" fmla="*/ 534 w 2674"/>
              <a:gd name="T7" fmla="*/ 19 h 2622"/>
              <a:gd name="T8" fmla="*/ 359 w 2674"/>
              <a:gd name="T9" fmla="*/ 101 h 2622"/>
              <a:gd name="T10" fmla="*/ 211 w 2674"/>
              <a:gd name="T11" fmla="*/ 236 h 2622"/>
              <a:gd name="T12" fmla="*/ 99 w 2674"/>
              <a:gd name="T13" fmla="*/ 413 h 2622"/>
              <a:gd name="T14" fmla="*/ 26 w 2674"/>
              <a:gd name="T15" fmla="*/ 619 h 2622"/>
              <a:gd name="T16" fmla="*/ 0 w 2674"/>
              <a:gd name="T17" fmla="*/ 842 h 2622"/>
              <a:gd name="T18" fmla="*/ 25 w 2674"/>
              <a:gd name="T19" fmla="*/ 1072 h 2622"/>
              <a:gd name="T20" fmla="*/ 107 w 2674"/>
              <a:gd name="T21" fmla="*/ 1297 h 2622"/>
              <a:gd name="T22" fmla="*/ 288 w 2674"/>
              <a:gd name="T23" fmla="*/ 1582 h 2622"/>
              <a:gd name="T24" fmla="*/ 563 w 2674"/>
              <a:gd name="T25" fmla="*/ 1914 h 2622"/>
              <a:gd name="T26" fmla="*/ 993 w 2674"/>
              <a:gd name="T27" fmla="*/ 2334 h 2622"/>
              <a:gd name="T28" fmla="*/ 1336 w 2674"/>
              <a:gd name="T29" fmla="*/ 2622 h 2622"/>
              <a:gd name="T30" fmla="*/ 1456 w 2674"/>
              <a:gd name="T31" fmla="*/ 2527 h 2622"/>
              <a:gd name="T32" fmla="*/ 1963 w 2674"/>
              <a:gd name="T33" fmla="*/ 2067 h 2622"/>
              <a:gd name="T34" fmla="*/ 2254 w 2674"/>
              <a:gd name="T35" fmla="*/ 1752 h 2622"/>
              <a:gd name="T36" fmla="*/ 2501 w 2674"/>
              <a:gd name="T37" fmla="*/ 1411 h 2622"/>
              <a:gd name="T38" fmla="*/ 2615 w 2674"/>
              <a:gd name="T39" fmla="*/ 1186 h 2622"/>
              <a:gd name="T40" fmla="*/ 2668 w 2674"/>
              <a:gd name="T41" fmla="*/ 956 h 2622"/>
              <a:gd name="T42" fmla="*/ 2667 w 2674"/>
              <a:gd name="T43" fmla="*/ 728 h 2622"/>
              <a:gd name="T44" fmla="*/ 2617 w 2674"/>
              <a:gd name="T45" fmla="*/ 513 h 2622"/>
              <a:gd name="T46" fmla="*/ 2523 w 2674"/>
              <a:gd name="T47" fmla="*/ 320 h 2622"/>
              <a:gd name="T48" fmla="*/ 2393 w 2674"/>
              <a:gd name="T49" fmla="*/ 163 h 2622"/>
              <a:gd name="T50" fmla="*/ 2231 w 2674"/>
              <a:gd name="T51" fmla="*/ 53 h 2622"/>
              <a:gd name="T52" fmla="*/ 2042 w 2674"/>
              <a:gd name="T53" fmla="*/ 1 h 2622"/>
              <a:gd name="T54" fmla="*/ 1834 w 2674"/>
              <a:gd name="T55" fmla="*/ 21 h 2622"/>
              <a:gd name="T56" fmla="*/ 1610 w 2674"/>
              <a:gd name="T57" fmla="*/ 124 h 2622"/>
              <a:gd name="T58" fmla="*/ 1376 w 2674"/>
              <a:gd name="T59" fmla="*/ 318 h 2622"/>
              <a:gd name="T60" fmla="*/ 2284 w 2674"/>
              <a:gd name="T61" fmla="*/ 1347 h 2622"/>
              <a:gd name="T62" fmla="*/ 2213 w 2674"/>
              <a:gd name="T63" fmla="*/ 1319 h 2622"/>
              <a:gd name="T64" fmla="*/ 2159 w 2674"/>
              <a:gd name="T65" fmla="*/ 1265 h 2622"/>
              <a:gd name="T66" fmla="*/ 1500 w 2674"/>
              <a:gd name="T67" fmla="*/ 1239 h 2622"/>
              <a:gd name="T68" fmla="*/ 1461 w 2674"/>
              <a:gd name="T69" fmla="*/ 1196 h 2622"/>
              <a:gd name="T70" fmla="*/ 1207 w 2674"/>
              <a:gd name="T71" fmla="*/ 1981 h 2622"/>
              <a:gd name="T72" fmla="*/ 1160 w 2674"/>
              <a:gd name="T73" fmla="*/ 2003 h 2622"/>
              <a:gd name="T74" fmla="*/ 1107 w 2674"/>
              <a:gd name="T75" fmla="*/ 1970 h 2622"/>
              <a:gd name="T76" fmla="*/ 812 w 2674"/>
              <a:gd name="T77" fmla="*/ 1169 h 2622"/>
              <a:gd name="T78" fmla="*/ 766 w 2674"/>
              <a:gd name="T79" fmla="*/ 1208 h 2622"/>
              <a:gd name="T80" fmla="*/ 314 w 2674"/>
              <a:gd name="T81" fmla="*/ 1198 h 2622"/>
              <a:gd name="T82" fmla="*/ 286 w 2674"/>
              <a:gd name="T83" fmla="*/ 1144 h 2622"/>
              <a:gd name="T84" fmla="*/ 324 w 2674"/>
              <a:gd name="T85" fmla="*/ 1083 h 2622"/>
              <a:gd name="T86" fmla="*/ 855 w 2674"/>
              <a:gd name="T87" fmla="*/ 357 h 2622"/>
              <a:gd name="T88" fmla="*/ 904 w 2674"/>
              <a:gd name="T89" fmla="*/ 317 h 2622"/>
              <a:gd name="T90" fmla="*/ 952 w 2674"/>
              <a:gd name="T91" fmla="*/ 332 h 2622"/>
              <a:gd name="T92" fmla="*/ 1333 w 2674"/>
              <a:gd name="T93" fmla="*/ 691 h 2622"/>
              <a:gd name="T94" fmla="*/ 1361 w 2674"/>
              <a:gd name="T95" fmla="*/ 648 h 2622"/>
              <a:gd name="T96" fmla="*/ 1411 w 2674"/>
              <a:gd name="T97" fmla="*/ 642 h 2622"/>
              <a:gd name="T98" fmla="*/ 1453 w 2674"/>
              <a:gd name="T99" fmla="*/ 687 h 2622"/>
              <a:gd name="T100" fmla="*/ 2144 w 2674"/>
              <a:gd name="T101" fmla="*/ 1065 h 2622"/>
              <a:gd name="T102" fmla="*/ 2205 w 2674"/>
              <a:gd name="T103" fmla="*/ 991 h 2622"/>
              <a:gd name="T104" fmla="*/ 2294 w 2674"/>
              <a:gd name="T105" fmla="*/ 956 h 2622"/>
              <a:gd name="T106" fmla="*/ 2383 w 2674"/>
              <a:gd name="T107" fmla="*/ 972 h 2622"/>
              <a:gd name="T108" fmla="*/ 2465 w 2674"/>
              <a:gd name="T109" fmla="*/ 1043 h 2622"/>
              <a:gd name="T110" fmla="*/ 2496 w 2674"/>
              <a:gd name="T111" fmla="*/ 1153 h 2622"/>
              <a:gd name="T112" fmla="*/ 2473 w 2674"/>
              <a:gd name="T113" fmla="*/ 1246 h 2622"/>
              <a:gd name="T114" fmla="*/ 2398 w 2674"/>
              <a:gd name="T115" fmla="*/ 1325 h 2622"/>
              <a:gd name="T116" fmla="*/ 2311 w 2674"/>
              <a:gd name="T117" fmla="*/ 1349 h 26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674" h="2622">
                <a:moveTo>
                  <a:pt x="1337" y="361"/>
                </a:moveTo>
                <a:lnTo>
                  <a:pt x="1337" y="361"/>
                </a:lnTo>
                <a:lnTo>
                  <a:pt x="1297" y="318"/>
                </a:lnTo>
                <a:lnTo>
                  <a:pt x="1258" y="279"/>
                </a:lnTo>
                <a:lnTo>
                  <a:pt x="1219" y="242"/>
                </a:lnTo>
                <a:lnTo>
                  <a:pt x="1180" y="209"/>
                </a:lnTo>
                <a:lnTo>
                  <a:pt x="1141" y="178"/>
                </a:lnTo>
                <a:lnTo>
                  <a:pt x="1103" y="149"/>
                </a:lnTo>
                <a:lnTo>
                  <a:pt x="1064" y="124"/>
                </a:lnTo>
                <a:lnTo>
                  <a:pt x="1026" y="100"/>
                </a:lnTo>
                <a:lnTo>
                  <a:pt x="989" y="79"/>
                </a:lnTo>
                <a:lnTo>
                  <a:pt x="951" y="61"/>
                </a:lnTo>
                <a:lnTo>
                  <a:pt x="913" y="46"/>
                </a:lnTo>
                <a:lnTo>
                  <a:pt x="877" y="32"/>
                </a:lnTo>
                <a:lnTo>
                  <a:pt x="840" y="21"/>
                </a:lnTo>
                <a:lnTo>
                  <a:pt x="805" y="13"/>
                </a:lnTo>
                <a:lnTo>
                  <a:pt x="769" y="6"/>
                </a:lnTo>
                <a:lnTo>
                  <a:pt x="734" y="1"/>
                </a:lnTo>
                <a:lnTo>
                  <a:pt x="699" y="0"/>
                </a:lnTo>
                <a:lnTo>
                  <a:pt x="665" y="0"/>
                </a:lnTo>
                <a:lnTo>
                  <a:pt x="631" y="1"/>
                </a:lnTo>
                <a:lnTo>
                  <a:pt x="598" y="6"/>
                </a:lnTo>
                <a:lnTo>
                  <a:pt x="566" y="11"/>
                </a:lnTo>
                <a:lnTo>
                  <a:pt x="534" y="19"/>
                </a:lnTo>
                <a:lnTo>
                  <a:pt x="503" y="29"/>
                </a:lnTo>
                <a:lnTo>
                  <a:pt x="473" y="40"/>
                </a:lnTo>
                <a:lnTo>
                  <a:pt x="444" y="53"/>
                </a:lnTo>
                <a:lnTo>
                  <a:pt x="414" y="67"/>
                </a:lnTo>
                <a:lnTo>
                  <a:pt x="385" y="83"/>
                </a:lnTo>
                <a:lnTo>
                  <a:pt x="359" y="101"/>
                </a:lnTo>
                <a:lnTo>
                  <a:pt x="332" y="120"/>
                </a:lnTo>
                <a:lnTo>
                  <a:pt x="306" y="140"/>
                </a:lnTo>
                <a:lnTo>
                  <a:pt x="281" y="163"/>
                </a:lnTo>
                <a:lnTo>
                  <a:pt x="257" y="186"/>
                </a:lnTo>
                <a:lnTo>
                  <a:pt x="234" y="210"/>
                </a:lnTo>
                <a:lnTo>
                  <a:pt x="211" y="236"/>
                </a:lnTo>
                <a:lnTo>
                  <a:pt x="190" y="263"/>
                </a:lnTo>
                <a:lnTo>
                  <a:pt x="170" y="291"/>
                </a:lnTo>
                <a:lnTo>
                  <a:pt x="150" y="320"/>
                </a:lnTo>
                <a:lnTo>
                  <a:pt x="132" y="350"/>
                </a:lnTo>
                <a:lnTo>
                  <a:pt x="115" y="381"/>
                </a:lnTo>
                <a:lnTo>
                  <a:pt x="99" y="413"/>
                </a:lnTo>
                <a:lnTo>
                  <a:pt x="83" y="445"/>
                </a:lnTo>
                <a:lnTo>
                  <a:pt x="70" y="478"/>
                </a:lnTo>
                <a:lnTo>
                  <a:pt x="57" y="513"/>
                </a:lnTo>
                <a:lnTo>
                  <a:pt x="46" y="546"/>
                </a:lnTo>
                <a:lnTo>
                  <a:pt x="36" y="583"/>
                </a:lnTo>
                <a:lnTo>
                  <a:pt x="26" y="619"/>
                </a:lnTo>
                <a:lnTo>
                  <a:pt x="19" y="655"/>
                </a:lnTo>
                <a:lnTo>
                  <a:pt x="13" y="691"/>
                </a:lnTo>
                <a:lnTo>
                  <a:pt x="7" y="728"/>
                </a:lnTo>
                <a:lnTo>
                  <a:pt x="4" y="766"/>
                </a:lnTo>
                <a:lnTo>
                  <a:pt x="1" y="804"/>
                </a:lnTo>
                <a:lnTo>
                  <a:pt x="0" y="842"/>
                </a:lnTo>
                <a:lnTo>
                  <a:pt x="1" y="880"/>
                </a:lnTo>
                <a:lnTo>
                  <a:pt x="3" y="919"/>
                </a:lnTo>
                <a:lnTo>
                  <a:pt x="6" y="956"/>
                </a:lnTo>
                <a:lnTo>
                  <a:pt x="11" y="995"/>
                </a:lnTo>
                <a:lnTo>
                  <a:pt x="18" y="1034"/>
                </a:lnTo>
                <a:lnTo>
                  <a:pt x="25" y="1072"/>
                </a:lnTo>
                <a:lnTo>
                  <a:pt x="35" y="1109"/>
                </a:lnTo>
                <a:lnTo>
                  <a:pt x="46" y="1148"/>
                </a:lnTo>
                <a:lnTo>
                  <a:pt x="58" y="1186"/>
                </a:lnTo>
                <a:lnTo>
                  <a:pt x="74" y="1223"/>
                </a:lnTo>
                <a:lnTo>
                  <a:pt x="90" y="1260"/>
                </a:lnTo>
                <a:lnTo>
                  <a:pt x="107" y="1297"/>
                </a:lnTo>
                <a:lnTo>
                  <a:pt x="139" y="1354"/>
                </a:lnTo>
                <a:lnTo>
                  <a:pt x="172" y="1411"/>
                </a:lnTo>
                <a:lnTo>
                  <a:pt x="209" y="1468"/>
                </a:lnTo>
                <a:lnTo>
                  <a:pt x="247" y="1525"/>
                </a:lnTo>
                <a:lnTo>
                  <a:pt x="288" y="1582"/>
                </a:lnTo>
                <a:lnTo>
                  <a:pt x="331" y="1639"/>
                </a:lnTo>
                <a:lnTo>
                  <a:pt x="374" y="1696"/>
                </a:lnTo>
                <a:lnTo>
                  <a:pt x="420" y="1752"/>
                </a:lnTo>
                <a:lnTo>
                  <a:pt x="467" y="1806"/>
                </a:lnTo>
                <a:lnTo>
                  <a:pt x="514" y="1860"/>
                </a:lnTo>
                <a:lnTo>
                  <a:pt x="563" y="1914"/>
                </a:lnTo>
                <a:lnTo>
                  <a:pt x="612" y="1966"/>
                </a:lnTo>
                <a:lnTo>
                  <a:pt x="662" y="2017"/>
                </a:lnTo>
                <a:lnTo>
                  <a:pt x="710" y="2067"/>
                </a:lnTo>
                <a:lnTo>
                  <a:pt x="808" y="2163"/>
                </a:lnTo>
                <a:lnTo>
                  <a:pt x="902" y="2252"/>
                </a:lnTo>
                <a:lnTo>
                  <a:pt x="993" y="2334"/>
                </a:lnTo>
                <a:lnTo>
                  <a:pt x="1077" y="2408"/>
                </a:lnTo>
                <a:lnTo>
                  <a:pt x="1153" y="2473"/>
                </a:lnTo>
                <a:lnTo>
                  <a:pt x="1218" y="2527"/>
                </a:lnTo>
                <a:lnTo>
                  <a:pt x="1272" y="2571"/>
                </a:lnTo>
                <a:lnTo>
                  <a:pt x="1336" y="2622"/>
                </a:lnTo>
                <a:lnTo>
                  <a:pt x="1337" y="2622"/>
                </a:lnTo>
                <a:lnTo>
                  <a:pt x="1401" y="2571"/>
                </a:lnTo>
                <a:lnTo>
                  <a:pt x="1456" y="2527"/>
                </a:lnTo>
                <a:lnTo>
                  <a:pt x="1521" y="2473"/>
                </a:lnTo>
                <a:lnTo>
                  <a:pt x="1597" y="2408"/>
                </a:lnTo>
                <a:lnTo>
                  <a:pt x="1681" y="2334"/>
                </a:lnTo>
                <a:lnTo>
                  <a:pt x="1771" y="2252"/>
                </a:lnTo>
                <a:lnTo>
                  <a:pt x="1866" y="2163"/>
                </a:lnTo>
                <a:lnTo>
                  <a:pt x="1963" y="2067"/>
                </a:lnTo>
                <a:lnTo>
                  <a:pt x="2013" y="2017"/>
                </a:lnTo>
                <a:lnTo>
                  <a:pt x="2062" y="1966"/>
                </a:lnTo>
                <a:lnTo>
                  <a:pt x="2110" y="1914"/>
                </a:lnTo>
                <a:lnTo>
                  <a:pt x="2159" y="1860"/>
                </a:lnTo>
                <a:lnTo>
                  <a:pt x="2206" y="1806"/>
                </a:lnTo>
                <a:lnTo>
                  <a:pt x="2254" y="1752"/>
                </a:lnTo>
                <a:lnTo>
                  <a:pt x="2300" y="1696"/>
                </a:lnTo>
                <a:lnTo>
                  <a:pt x="2344" y="1639"/>
                </a:lnTo>
                <a:lnTo>
                  <a:pt x="2386" y="1582"/>
                </a:lnTo>
                <a:lnTo>
                  <a:pt x="2427" y="1525"/>
                </a:lnTo>
                <a:lnTo>
                  <a:pt x="2465" y="1468"/>
                </a:lnTo>
                <a:lnTo>
                  <a:pt x="2501" y="1411"/>
                </a:lnTo>
                <a:lnTo>
                  <a:pt x="2536" y="1354"/>
                </a:lnTo>
                <a:lnTo>
                  <a:pt x="2566" y="1297"/>
                </a:lnTo>
                <a:lnTo>
                  <a:pt x="2585" y="1260"/>
                </a:lnTo>
                <a:lnTo>
                  <a:pt x="2600" y="1223"/>
                </a:lnTo>
                <a:lnTo>
                  <a:pt x="2615" y="1186"/>
                </a:lnTo>
                <a:lnTo>
                  <a:pt x="2628" y="1148"/>
                </a:lnTo>
                <a:lnTo>
                  <a:pt x="2639" y="1109"/>
                </a:lnTo>
                <a:lnTo>
                  <a:pt x="2649" y="1072"/>
                </a:lnTo>
                <a:lnTo>
                  <a:pt x="2657" y="1034"/>
                </a:lnTo>
                <a:lnTo>
                  <a:pt x="2662" y="995"/>
                </a:lnTo>
                <a:lnTo>
                  <a:pt x="2668" y="956"/>
                </a:lnTo>
                <a:lnTo>
                  <a:pt x="2671" y="919"/>
                </a:lnTo>
                <a:lnTo>
                  <a:pt x="2674" y="880"/>
                </a:lnTo>
                <a:lnTo>
                  <a:pt x="2674" y="842"/>
                </a:lnTo>
                <a:lnTo>
                  <a:pt x="2672" y="804"/>
                </a:lnTo>
                <a:lnTo>
                  <a:pt x="2671" y="766"/>
                </a:lnTo>
                <a:lnTo>
                  <a:pt x="2667" y="728"/>
                </a:lnTo>
                <a:lnTo>
                  <a:pt x="2661" y="691"/>
                </a:lnTo>
                <a:lnTo>
                  <a:pt x="2655" y="655"/>
                </a:lnTo>
                <a:lnTo>
                  <a:pt x="2647" y="619"/>
                </a:lnTo>
                <a:lnTo>
                  <a:pt x="2639" y="583"/>
                </a:lnTo>
                <a:lnTo>
                  <a:pt x="2628" y="546"/>
                </a:lnTo>
                <a:lnTo>
                  <a:pt x="2617" y="513"/>
                </a:lnTo>
                <a:lnTo>
                  <a:pt x="2604" y="478"/>
                </a:lnTo>
                <a:lnTo>
                  <a:pt x="2590" y="445"/>
                </a:lnTo>
                <a:lnTo>
                  <a:pt x="2575" y="413"/>
                </a:lnTo>
                <a:lnTo>
                  <a:pt x="2560" y="381"/>
                </a:lnTo>
                <a:lnTo>
                  <a:pt x="2541" y="350"/>
                </a:lnTo>
                <a:lnTo>
                  <a:pt x="2523" y="320"/>
                </a:lnTo>
                <a:lnTo>
                  <a:pt x="2504" y="291"/>
                </a:lnTo>
                <a:lnTo>
                  <a:pt x="2484" y="263"/>
                </a:lnTo>
                <a:lnTo>
                  <a:pt x="2462" y="236"/>
                </a:lnTo>
                <a:lnTo>
                  <a:pt x="2440" y="210"/>
                </a:lnTo>
                <a:lnTo>
                  <a:pt x="2418" y="186"/>
                </a:lnTo>
                <a:lnTo>
                  <a:pt x="2393" y="163"/>
                </a:lnTo>
                <a:lnTo>
                  <a:pt x="2368" y="140"/>
                </a:lnTo>
                <a:lnTo>
                  <a:pt x="2343" y="120"/>
                </a:lnTo>
                <a:lnTo>
                  <a:pt x="2316" y="101"/>
                </a:lnTo>
                <a:lnTo>
                  <a:pt x="2288" y="83"/>
                </a:lnTo>
                <a:lnTo>
                  <a:pt x="2261" y="67"/>
                </a:lnTo>
                <a:lnTo>
                  <a:pt x="2231" y="53"/>
                </a:lnTo>
                <a:lnTo>
                  <a:pt x="2201" y="40"/>
                </a:lnTo>
                <a:lnTo>
                  <a:pt x="2170" y="29"/>
                </a:lnTo>
                <a:lnTo>
                  <a:pt x="2140" y="19"/>
                </a:lnTo>
                <a:lnTo>
                  <a:pt x="2108" y="11"/>
                </a:lnTo>
                <a:lnTo>
                  <a:pt x="2076" y="6"/>
                </a:lnTo>
                <a:lnTo>
                  <a:pt x="2042" y="1"/>
                </a:lnTo>
                <a:lnTo>
                  <a:pt x="2009" y="0"/>
                </a:lnTo>
                <a:lnTo>
                  <a:pt x="1976" y="0"/>
                </a:lnTo>
                <a:lnTo>
                  <a:pt x="1941" y="1"/>
                </a:lnTo>
                <a:lnTo>
                  <a:pt x="1905" y="6"/>
                </a:lnTo>
                <a:lnTo>
                  <a:pt x="1870" y="13"/>
                </a:lnTo>
                <a:lnTo>
                  <a:pt x="1834" y="21"/>
                </a:lnTo>
                <a:lnTo>
                  <a:pt x="1798" y="32"/>
                </a:lnTo>
                <a:lnTo>
                  <a:pt x="1760" y="46"/>
                </a:lnTo>
                <a:lnTo>
                  <a:pt x="1723" y="61"/>
                </a:lnTo>
                <a:lnTo>
                  <a:pt x="1685" y="79"/>
                </a:lnTo>
                <a:lnTo>
                  <a:pt x="1648" y="100"/>
                </a:lnTo>
                <a:lnTo>
                  <a:pt x="1610" y="124"/>
                </a:lnTo>
                <a:lnTo>
                  <a:pt x="1571" y="149"/>
                </a:lnTo>
                <a:lnTo>
                  <a:pt x="1532" y="178"/>
                </a:lnTo>
                <a:lnTo>
                  <a:pt x="1495" y="209"/>
                </a:lnTo>
                <a:lnTo>
                  <a:pt x="1454" y="242"/>
                </a:lnTo>
                <a:lnTo>
                  <a:pt x="1415" y="279"/>
                </a:lnTo>
                <a:lnTo>
                  <a:pt x="1376" y="318"/>
                </a:lnTo>
                <a:lnTo>
                  <a:pt x="1337" y="361"/>
                </a:lnTo>
                <a:close/>
                <a:moveTo>
                  <a:pt x="2311" y="1349"/>
                </a:moveTo>
                <a:lnTo>
                  <a:pt x="2311" y="1349"/>
                </a:lnTo>
                <a:lnTo>
                  <a:pt x="2297" y="1349"/>
                </a:lnTo>
                <a:lnTo>
                  <a:pt x="2284" y="1347"/>
                </a:lnTo>
                <a:lnTo>
                  <a:pt x="2272" y="1344"/>
                </a:lnTo>
                <a:lnTo>
                  <a:pt x="2259" y="1342"/>
                </a:lnTo>
                <a:lnTo>
                  <a:pt x="2247" y="1337"/>
                </a:lnTo>
                <a:lnTo>
                  <a:pt x="2236" y="1332"/>
                </a:lnTo>
                <a:lnTo>
                  <a:pt x="2224" y="1326"/>
                </a:lnTo>
                <a:lnTo>
                  <a:pt x="2213" y="1319"/>
                </a:lnTo>
                <a:lnTo>
                  <a:pt x="2204" y="1312"/>
                </a:lnTo>
                <a:lnTo>
                  <a:pt x="2192" y="1304"/>
                </a:lnTo>
                <a:lnTo>
                  <a:pt x="2184" y="1296"/>
                </a:lnTo>
                <a:lnTo>
                  <a:pt x="2176" y="1286"/>
                </a:lnTo>
                <a:lnTo>
                  <a:pt x="2167" y="1276"/>
                </a:lnTo>
                <a:lnTo>
                  <a:pt x="2159" y="1265"/>
                </a:lnTo>
                <a:lnTo>
                  <a:pt x="2152" y="1254"/>
                </a:lnTo>
                <a:lnTo>
                  <a:pt x="2147" y="1243"/>
                </a:lnTo>
                <a:lnTo>
                  <a:pt x="1521" y="1243"/>
                </a:lnTo>
                <a:lnTo>
                  <a:pt x="1510" y="1241"/>
                </a:lnTo>
                <a:lnTo>
                  <a:pt x="1500" y="1239"/>
                </a:lnTo>
                <a:lnTo>
                  <a:pt x="1492" y="1235"/>
                </a:lnTo>
                <a:lnTo>
                  <a:pt x="1483" y="1229"/>
                </a:lnTo>
                <a:lnTo>
                  <a:pt x="1476" y="1222"/>
                </a:lnTo>
                <a:lnTo>
                  <a:pt x="1470" y="1215"/>
                </a:lnTo>
                <a:lnTo>
                  <a:pt x="1464" y="1205"/>
                </a:lnTo>
                <a:lnTo>
                  <a:pt x="1461" y="1196"/>
                </a:lnTo>
                <a:lnTo>
                  <a:pt x="1404" y="983"/>
                </a:lnTo>
                <a:lnTo>
                  <a:pt x="1221" y="1951"/>
                </a:lnTo>
                <a:lnTo>
                  <a:pt x="1218" y="1962"/>
                </a:lnTo>
                <a:lnTo>
                  <a:pt x="1214" y="1973"/>
                </a:lnTo>
                <a:lnTo>
                  <a:pt x="1207" y="1981"/>
                </a:lnTo>
                <a:lnTo>
                  <a:pt x="1200" y="1989"/>
                </a:lnTo>
                <a:lnTo>
                  <a:pt x="1190" y="1995"/>
                </a:lnTo>
                <a:lnTo>
                  <a:pt x="1180" y="1999"/>
                </a:lnTo>
                <a:lnTo>
                  <a:pt x="1171" y="2002"/>
                </a:lnTo>
                <a:lnTo>
                  <a:pt x="1160" y="2003"/>
                </a:lnTo>
                <a:lnTo>
                  <a:pt x="1148" y="2002"/>
                </a:lnTo>
                <a:lnTo>
                  <a:pt x="1139" y="1999"/>
                </a:lnTo>
                <a:lnTo>
                  <a:pt x="1129" y="1994"/>
                </a:lnTo>
                <a:lnTo>
                  <a:pt x="1121" y="1988"/>
                </a:lnTo>
                <a:lnTo>
                  <a:pt x="1114" y="1980"/>
                </a:lnTo>
                <a:lnTo>
                  <a:pt x="1107" y="1970"/>
                </a:lnTo>
                <a:lnTo>
                  <a:pt x="1103" y="1960"/>
                </a:lnTo>
                <a:lnTo>
                  <a:pt x="1100" y="1949"/>
                </a:lnTo>
                <a:lnTo>
                  <a:pt x="905" y="726"/>
                </a:lnTo>
                <a:lnTo>
                  <a:pt x="815" y="1158"/>
                </a:lnTo>
                <a:lnTo>
                  <a:pt x="812" y="1169"/>
                </a:lnTo>
                <a:lnTo>
                  <a:pt x="808" y="1179"/>
                </a:lnTo>
                <a:lnTo>
                  <a:pt x="801" y="1187"/>
                </a:lnTo>
                <a:lnTo>
                  <a:pt x="794" y="1196"/>
                </a:lnTo>
                <a:lnTo>
                  <a:pt x="786" y="1201"/>
                </a:lnTo>
                <a:lnTo>
                  <a:pt x="776" y="1205"/>
                </a:lnTo>
                <a:lnTo>
                  <a:pt x="766" y="1208"/>
                </a:lnTo>
                <a:lnTo>
                  <a:pt x="755" y="1210"/>
                </a:lnTo>
                <a:lnTo>
                  <a:pt x="349" y="1210"/>
                </a:lnTo>
                <a:lnTo>
                  <a:pt x="336" y="1208"/>
                </a:lnTo>
                <a:lnTo>
                  <a:pt x="324" y="1204"/>
                </a:lnTo>
                <a:lnTo>
                  <a:pt x="314" y="1198"/>
                </a:lnTo>
                <a:lnTo>
                  <a:pt x="304" y="1190"/>
                </a:lnTo>
                <a:lnTo>
                  <a:pt x="298" y="1180"/>
                </a:lnTo>
                <a:lnTo>
                  <a:pt x="292" y="1169"/>
                </a:lnTo>
                <a:lnTo>
                  <a:pt x="288" y="1157"/>
                </a:lnTo>
                <a:lnTo>
                  <a:pt x="286" y="1144"/>
                </a:lnTo>
                <a:lnTo>
                  <a:pt x="288" y="1130"/>
                </a:lnTo>
                <a:lnTo>
                  <a:pt x="292" y="1118"/>
                </a:lnTo>
                <a:lnTo>
                  <a:pt x="298" y="1107"/>
                </a:lnTo>
                <a:lnTo>
                  <a:pt x="304" y="1097"/>
                </a:lnTo>
                <a:lnTo>
                  <a:pt x="314" y="1090"/>
                </a:lnTo>
                <a:lnTo>
                  <a:pt x="324" y="1083"/>
                </a:lnTo>
                <a:lnTo>
                  <a:pt x="336" y="1080"/>
                </a:lnTo>
                <a:lnTo>
                  <a:pt x="349" y="1079"/>
                </a:lnTo>
                <a:lnTo>
                  <a:pt x="705" y="1079"/>
                </a:lnTo>
                <a:lnTo>
                  <a:pt x="852" y="368"/>
                </a:lnTo>
                <a:lnTo>
                  <a:pt x="855" y="357"/>
                </a:lnTo>
                <a:lnTo>
                  <a:pt x="861" y="348"/>
                </a:lnTo>
                <a:lnTo>
                  <a:pt x="868" y="338"/>
                </a:lnTo>
                <a:lnTo>
                  <a:pt x="874" y="331"/>
                </a:lnTo>
                <a:lnTo>
                  <a:pt x="883" y="324"/>
                </a:lnTo>
                <a:lnTo>
                  <a:pt x="893" y="320"/>
                </a:lnTo>
                <a:lnTo>
                  <a:pt x="904" y="317"/>
                </a:lnTo>
                <a:lnTo>
                  <a:pt x="913" y="317"/>
                </a:lnTo>
                <a:lnTo>
                  <a:pt x="925" y="318"/>
                </a:lnTo>
                <a:lnTo>
                  <a:pt x="936" y="321"/>
                </a:lnTo>
                <a:lnTo>
                  <a:pt x="944" y="327"/>
                </a:lnTo>
                <a:lnTo>
                  <a:pt x="952" y="332"/>
                </a:lnTo>
                <a:lnTo>
                  <a:pt x="961" y="341"/>
                </a:lnTo>
                <a:lnTo>
                  <a:pt x="966" y="350"/>
                </a:lnTo>
                <a:lnTo>
                  <a:pt x="970" y="360"/>
                </a:lnTo>
                <a:lnTo>
                  <a:pt x="973" y="371"/>
                </a:lnTo>
                <a:lnTo>
                  <a:pt x="1166" y="1578"/>
                </a:lnTo>
                <a:lnTo>
                  <a:pt x="1333" y="691"/>
                </a:lnTo>
                <a:lnTo>
                  <a:pt x="1336" y="681"/>
                </a:lnTo>
                <a:lnTo>
                  <a:pt x="1340" y="671"/>
                </a:lnTo>
                <a:lnTo>
                  <a:pt x="1346" y="662"/>
                </a:lnTo>
                <a:lnTo>
                  <a:pt x="1353" y="655"/>
                </a:lnTo>
                <a:lnTo>
                  <a:pt x="1361" y="648"/>
                </a:lnTo>
                <a:lnTo>
                  <a:pt x="1371" y="644"/>
                </a:lnTo>
                <a:lnTo>
                  <a:pt x="1381" y="641"/>
                </a:lnTo>
                <a:lnTo>
                  <a:pt x="1390" y="640"/>
                </a:lnTo>
                <a:lnTo>
                  <a:pt x="1401" y="640"/>
                </a:lnTo>
                <a:lnTo>
                  <a:pt x="1411" y="642"/>
                </a:lnTo>
                <a:lnTo>
                  <a:pt x="1421" y="646"/>
                </a:lnTo>
                <a:lnTo>
                  <a:pt x="1429" y="652"/>
                </a:lnTo>
                <a:lnTo>
                  <a:pt x="1438" y="659"/>
                </a:lnTo>
                <a:lnTo>
                  <a:pt x="1443" y="667"/>
                </a:lnTo>
                <a:lnTo>
                  <a:pt x="1449" y="676"/>
                </a:lnTo>
                <a:lnTo>
                  <a:pt x="1453" y="687"/>
                </a:lnTo>
                <a:lnTo>
                  <a:pt x="1567" y="1112"/>
                </a:lnTo>
                <a:lnTo>
                  <a:pt x="2129" y="1112"/>
                </a:lnTo>
                <a:lnTo>
                  <a:pt x="2133" y="1096"/>
                </a:lnTo>
                <a:lnTo>
                  <a:pt x="2138" y="1080"/>
                </a:lnTo>
                <a:lnTo>
                  <a:pt x="2144" y="1065"/>
                </a:lnTo>
                <a:lnTo>
                  <a:pt x="2152" y="1050"/>
                </a:lnTo>
                <a:lnTo>
                  <a:pt x="2161" y="1037"/>
                </a:lnTo>
                <a:lnTo>
                  <a:pt x="2170" y="1023"/>
                </a:lnTo>
                <a:lnTo>
                  <a:pt x="2181" y="1012"/>
                </a:lnTo>
                <a:lnTo>
                  <a:pt x="2192" y="1001"/>
                </a:lnTo>
                <a:lnTo>
                  <a:pt x="2205" y="991"/>
                </a:lnTo>
                <a:lnTo>
                  <a:pt x="2218" y="982"/>
                </a:lnTo>
                <a:lnTo>
                  <a:pt x="2231" y="975"/>
                </a:lnTo>
                <a:lnTo>
                  <a:pt x="2247" y="968"/>
                </a:lnTo>
                <a:lnTo>
                  <a:pt x="2262" y="963"/>
                </a:lnTo>
                <a:lnTo>
                  <a:pt x="2277" y="959"/>
                </a:lnTo>
                <a:lnTo>
                  <a:pt x="2294" y="956"/>
                </a:lnTo>
                <a:lnTo>
                  <a:pt x="2311" y="956"/>
                </a:lnTo>
                <a:lnTo>
                  <a:pt x="2329" y="956"/>
                </a:lnTo>
                <a:lnTo>
                  <a:pt x="2348" y="961"/>
                </a:lnTo>
                <a:lnTo>
                  <a:pt x="2365" y="965"/>
                </a:lnTo>
                <a:lnTo>
                  <a:pt x="2383" y="972"/>
                </a:lnTo>
                <a:lnTo>
                  <a:pt x="2398" y="980"/>
                </a:lnTo>
                <a:lnTo>
                  <a:pt x="2414" y="990"/>
                </a:lnTo>
                <a:lnTo>
                  <a:pt x="2429" y="1001"/>
                </a:lnTo>
                <a:lnTo>
                  <a:pt x="2441" y="1013"/>
                </a:lnTo>
                <a:lnTo>
                  <a:pt x="2454" y="1027"/>
                </a:lnTo>
                <a:lnTo>
                  <a:pt x="2465" y="1043"/>
                </a:lnTo>
                <a:lnTo>
                  <a:pt x="2473" y="1059"/>
                </a:lnTo>
                <a:lnTo>
                  <a:pt x="2482" y="1076"/>
                </a:lnTo>
                <a:lnTo>
                  <a:pt x="2487" y="1094"/>
                </a:lnTo>
                <a:lnTo>
                  <a:pt x="2493" y="1114"/>
                </a:lnTo>
                <a:lnTo>
                  <a:pt x="2496" y="1133"/>
                </a:lnTo>
                <a:lnTo>
                  <a:pt x="2496" y="1153"/>
                </a:lnTo>
                <a:lnTo>
                  <a:pt x="2496" y="1173"/>
                </a:lnTo>
                <a:lnTo>
                  <a:pt x="2493" y="1193"/>
                </a:lnTo>
                <a:lnTo>
                  <a:pt x="2487" y="1211"/>
                </a:lnTo>
                <a:lnTo>
                  <a:pt x="2482" y="1229"/>
                </a:lnTo>
                <a:lnTo>
                  <a:pt x="2473" y="1246"/>
                </a:lnTo>
                <a:lnTo>
                  <a:pt x="2464" y="1262"/>
                </a:lnTo>
                <a:lnTo>
                  <a:pt x="2454" y="1278"/>
                </a:lnTo>
                <a:lnTo>
                  <a:pt x="2441" y="1292"/>
                </a:lnTo>
                <a:lnTo>
                  <a:pt x="2429" y="1304"/>
                </a:lnTo>
                <a:lnTo>
                  <a:pt x="2414" y="1315"/>
                </a:lnTo>
                <a:lnTo>
                  <a:pt x="2398" y="1325"/>
                </a:lnTo>
                <a:lnTo>
                  <a:pt x="2383" y="1333"/>
                </a:lnTo>
                <a:lnTo>
                  <a:pt x="2365" y="1340"/>
                </a:lnTo>
                <a:lnTo>
                  <a:pt x="2348" y="1344"/>
                </a:lnTo>
                <a:lnTo>
                  <a:pt x="2329" y="1349"/>
                </a:lnTo>
                <a:lnTo>
                  <a:pt x="2311" y="1349"/>
                </a:lnTo>
                <a:close/>
              </a:path>
            </a:pathLst>
          </a:custGeom>
          <a:solidFill>
            <a:srgbClr val="D3322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414" name="Picture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018064" y="2609219"/>
            <a:ext cx="84264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417" name="Picture 6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408413" y="2593291"/>
            <a:ext cx="80073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Picture 6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035938" y="3498532"/>
            <a:ext cx="80073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Picture 6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051574" y="4401576"/>
            <a:ext cx="80073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Picture 6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466949" y="4379355"/>
            <a:ext cx="80073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3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415040" y="3542287"/>
            <a:ext cx="84264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Picture 3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043536" y="5306064"/>
            <a:ext cx="842645" cy="768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Picture 3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466948" y="5306064"/>
            <a:ext cx="842645" cy="7689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8" name="Text Box 6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 flipH="1">
            <a:off x="9656320" y="2687446"/>
            <a:ext cx="94990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型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439" name="Text Box 7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9619348" y="3680710"/>
            <a:ext cx="81872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B型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440" name="Text Box 8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9582479" y="5418692"/>
            <a:ext cx="85558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O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型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441" name="Text Box 9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9582479" y="4510216"/>
            <a:ext cx="1079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AB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型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Text Box 111" title=""/>
          <p:cNvSpPr txBox="1"/>
          <p:nvPr>
            <p:custDataLst>
              <p:tags r:id="rId20"/>
            </p:custDataLst>
          </p:nvPr>
        </p:nvSpPr>
        <p:spPr>
          <a:xfrm>
            <a:off x="4033290" y="4599330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Text Box 111" title=""/>
          <p:cNvSpPr txBox="1"/>
          <p:nvPr>
            <p:custDataLst>
              <p:tags r:id="rId21"/>
            </p:custDataLst>
          </p:nvPr>
        </p:nvSpPr>
        <p:spPr>
          <a:xfrm>
            <a:off x="7448147" y="2762878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9" name="Text Box 111" title=""/>
          <p:cNvSpPr txBox="1"/>
          <p:nvPr>
            <p:custDataLst>
              <p:tags r:id="rId22"/>
            </p:custDataLst>
          </p:nvPr>
        </p:nvSpPr>
        <p:spPr>
          <a:xfrm>
            <a:off x="4050827" y="3661066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0" name="Text Box 111" title=""/>
          <p:cNvSpPr txBox="1"/>
          <p:nvPr>
            <p:custDataLst>
              <p:tags r:id="rId23"/>
            </p:custDataLst>
          </p:nvPr>
        </p:nvSpPr>
        <p:spPr>
          <a:xfrm>
            <a:off x="7394016" y="3710864"/>
            <a:ext cx="1107996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Text Box 111" title=""/>
          <p:cNvSpPr txBox="1"/>
          <p:nvPr>
            <p:custDataLst>
              <p:tags r:id="rId24"/>
            </p:custDataLst>
          </p:nvPr>
        </p:nvSpPr>
        <p:spPr>
          <a:xfrm>
            <a:off x="4011380" y="2753042"/>
            <a:ext cx="1107996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Text Box 111" title=""/>
          <p:cNvSpPr txBox="1"/>
          <p:nvPr>
            <p:custDataLst>
              <p:tags r:id="rId25"/>
            </p:custDataLst>
          </p:nvPr>
        </p:nvSpPr>
        <p:spPr>
          <a:xfrm>
            <a:off x="7448147" y="4584598"/>
            <a:ext cx="800219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3" name="Text Box 111" title=""/>
          <p:cNvSpPr txBox="1"/>
          <p:nvPr>
            <p:custDataLst>
              <p:tags r:id="rId26"/>
            </p:custDataLst>
          </p:nvPr>
        </p:nvSpPr>
        <p:spPr>
          <a:xfrm>
            <a:off x="3969252" y="5507355"/>
            <a:ext cx="1107996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4" name="Text Box 111" title=""/>
          <p:cNvSpPr txBox="1"/>
          <p:nvPr>
            <p:custDataLst>
              <p:tags r:id="rId27"/>
            </p:custDataLst>
          </p:nvPr>
        </p:nvSpPr>
        <p:spPr>
          <a:xfrm>
            <a:off x="7394016" y="5448847"/>
            <a:ext cx="1107996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不凝集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  <p:bldP spid="18440" grpId="0"/>
      <p:bldP spid="18441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3" name="Rectangle 3" title=""/>
          <p:cNvSpPr>
            <a:spLocks noGrp="1" noChangeArrowheads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547255" y="1510146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zh-CN" altLang="en-US" b="1"/>
              <a:t>实验步骤：</a:t>
            </a:r>
            <a:endParaRPr lang="zh-CN" altLang="en-US" b="1"/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sz="2400" b="1"/>
              <a:t> </a:t>
            </a:r>
            <a:r>
              <a:rPr lang="zh-CN" altLang="en-US" b="1">
                <a:solidFill>
                  <a:srgbClr val="3333FF"/>
                </a:solidFill>
              </a:rPr>
              <a:t>（</a:t>
            </a:r>
            <a:r>
              <a:rPr lang="en-US" altLang="zh-CN" b="1">
                <a:solidFill>
                  <a:srgbClr val="3333FF"/>
                </a:solidFill>
              </a:rPr>
              <a:t>1</a:t>
            </a:r>
            <a:r>
              <a:rPr lang="zh-CN" altLang="en-US" b="1">
                <a:solidFill>
                  <a:srgbClr val="3333FF"/>
                </a:solidFill>
              </a:rPr>
              <a:t>）将</a:t>
            </a:r>
            <a:r>
              <a:rPr lang="en-US" altLang="zh-CN" b="1">
                <a:solidFill>
                  <a:srgbClr val="3333FF"/>
                </a:solidFill>
              </a:rPr>
              <a:t>4</a:t>
            </a:r>
            <a:r>
              <a:rPr lang="zh-CN" altLang="en-US" b="1">
                <a:solidFill>
                  <a:srgbClr val="3333FF"/>
                </a:solidFill>
              </a:rPr>
              <a:t>个</a:t>
            </a:r>
            <a:r>
              <a:rPr lang="zh-CN" altLang="en-US" b="1">
                <a:solidFill>
                  <a:srgbClr val="FF0000"/>
                </a:solidFill>
              </a:rPr>
              <a:t>载玻片</a:t>
            </a:r>
            <a:r>
              <a:rPr lang="zh-CN" altLang="en-US" b="1">
                <a:solidFill>
                  <a:srgbClr val="3333FF"/>
                </a:solidFill>
              </a:rPr>
              <a:t>横放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到模拟实验单的相应位置。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（</a:t>
            </a:r>
            <a:r>
              <a:rPr lang="en-US" altLang="zh-CN" b="1">
                <a:solidFill>
                  <a:srgbClr val="3333FF"/>
                </a:solidFill>
              </a:rPr>
              <a:t>2</a:t>
            </a:r>
            <a:r>
              <a:rPr lang="zh-CN" altLang="en-US" b="1">
                <a:solidFill>
                  <a:srgbClr val="3333FF"/>
                </a:solidFill>
              </a:rPr>
              <a:t>）向每个载玻片上各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滴一滴滴</a:t>
            </a:r>
            <a:r>
              <a:rPr lang="en-US" altLang="zh-CN" b="1">
                <a:solidFill>
                  <a:srgbClr val="FF0000"/>
                </a:solidFill>
              </a:rPr>
              <a:t>A</a:t>
            </a:r>
            <a:r>
              <a:rPr lang="zh-CN" altLang="en-US" b="1">
                <a:solidFill>
                  <a:srgbClr val="FF0000"/>
                </a:solidFill>
              </a:rPr>
              <a:t>型血清</a:t>
            </a:r>
            <a:r>
              <a:rPr lang="zh-CN" altLang="en-US" b="1">
                <a:solidFill>
                  <a:srgbClr val="3333FF"/>
                </a:solidFill>
              </a:rPr>
              <a:t>和</a:t>
            </a:r>
            <a:r>
              <a:rPr lang="en-US" altLang="zh-CN" b="1">
                <a:solidFill>
                  <a:srgbClr val="FF0000"/>
                </a:solidFill>
              </a:rPr>
              <a:t>B</a:t>
            </a:r>
            <a:r>
              <a:rPr lang="zh-CN" altLang="en-US" b="1">
                <a:solidFill>
                  <a:srgbClr val="FF0000"/>
                </a:solidFill>
              </a:rPr>
              <a:t>型血清</a:t>
            </a:r>
            <a:endParaRPr lang="zh-CN" altLang="en-US" b="1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 （</a:t>
            </a:r>
            <a:r>
              <a:rPr lang="en-US" altLang="zh-CN" b="1">
                <a:solidFill>
                  <a:srgbClr val="3333FF"/>
                </a:solidFill>
              </a:rPr>
              <a:t>3)</a:t>
            </a:r>
            <a:r>
              <a:rPr lang="zh-CN" altLang="en-US" b="1">
                <a:solidFill>
                  <a:srgbClr val="3333FF"/>
                </a:solidFill>
              </a:rPr>
              <a:t>将被鉴定人的血液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（</a:t>
            </a:r>
            <a:r>
              <a:rPr lang="en-US" altLang="zh-CN" b="1">
                <a:solidFill>
                  <a:srgbClr val="3333FF"/>
                </a:solidFill>
              </a:rPr>
              <a:t>2</a:t>
            </a:r>
            <a:r>
              <a:rPr lang="zh-CN" altLang="en-US" b="1">
                <a:solidFill>
                  <a:srgbClr val="3333FF"/>
                </a:solidFill>
              </a:rPr>
              <a:t>滴）分别滴到每个载玻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片的 </a:t>
            </a:r>
            <a:r>
              <a:rPr lang="en-US" altLang="zh-CN" b="1">
                <a:solidFill>
                  <a:srgbClr val="3333FF"/>
                </a:solidFill>
              </a:rPr>
              <a:t>A</a:t>
            </a:r>
            <a:r>
              <a:rPr lang="zh-CN" altLang="en-US" b="1">
                <a:solidFill>
                  <a:srgbClr val="3333FF"/>
                </a:solidFill>
              </a:rPr>
              <a:t>型血清滴和</a:t>
            </a:r>
            <a:r>
              <a:rPr lang="en-US" altLang="zh-CN" b="1">
                <a:solidFill>
                  <a:srgbClr val="3333FF"/>
                </a:solidFill>
              </a:rPr>
              <a:t>B</a:t>
            </a:r>
            <a:r>
              <a:rPr lang="zh-CN" altLang="en-US" b="1">
                <a:solidFill>
                  <a:srgbClr val="3333FF"/>
                </a:solidFill>
              </a:rPr>
              <a:t>型血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>
                <a:solidFill>
                  <a:srgbClr val="3333FF"/>
                </a:solidFill>
              </a:rPr>
              <a:t>清滴中，观察发生的变化</a:t>
            </a:r>
            <a:endParaRPr lang="zh-CN" altLang="en-US" b="1">
              <a:solidFill>
                <a:srgbClr val="3333FF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zh-CN" altLang="en-US" b="1"/>
              <a:t>     </a:t>
            </a:r>
            <a:endParaRPr lang="zh-CN" altLang="en-US" b="1"/>
          </a:p>
          <a:p>
            <a:pPr>
              <a:lnSpc>
                <a:spcPct val="80000"/>
              </a:lnSpc>
            </a:pPr>
            <a:endParaRPr lang="en-US" altLang="zh-CN"/>
          </a:p>
        </p:txBody>
      </p:sp>
      <p:sp>
        <p:nvSpPr>
          <p:cNvPr id="10245" name="Rectangle 5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4944" y="232598"/>
            <a:ext cx="5161280" cy="798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血型的鉴定</a:t>
            </a:r>
            <a:r>
              <a:rPr lang="en-US" altLang="zh-CN" sz="2800" b="1"/>
              <a:t>——</a:t>
            </a:r>
            <a:r>
              <a:rPr lang="zh-CN" altLang="en-US" sz="2800" b="1"/>
              <a:t>模拟血型的鉴定</a:t>
            </a:r>
            <a:br>
              <a:rPr lang="zh-CN" altLang="en-US" b="1"/>
            </a:br>
            <a:endParaRPr lang="zh-CN" altLang="en-US" b="1"/>
          </a:p>
        </p:txBody>
      </p:sp>
      <p:pic>
        <p:nvPicPr>
          <p:cNvPr id="10246" name="Picture 6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6096003" y="-45029"/>
            <a:ext cx="6021999" cy="701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https://d.book118.com/226131045201010054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714"/>
</p:tagLst>
</file>

<file path=ppt/tags/tag2.xml><?xml version="1.0" encoding="utf-8"?>
<p:tagLst xmlns:p="http://schemas.openxmlformats.org/presentationml/2006/main">
  <p:tag name="AS_UNIQUEID" val="4715"/>
</p:tagLst>
</file>

<file path=ppt/tags/tag3.xml><?xml version="1.0" encoding="utf-8"?>
<p:tagLst xmlns:p="http://schemas.openxmlformats.org/presentationml/2006/main">
  <p:tag name="AS_UNIQUEID" val="4716"/>
</p:tagLst>
</file>

<file path=ppt/tags/tag4.xml><?xml version="1.0" encoding="utf-8"?>
<p:tagLst xmlns:p="http://schemas.openxmlformats.org/presentationml/2006/main">
  <p:tag name="AS_UNIQUEID" val="4717"/>
</p:tagLst>
</file>

<file path=ppt/tags/tag5.xml><?xml version="1.0" encoding="utf-8"?>
<p:tagLst xmlns:p="http://schemas.openxmlformats.org/presentationml/2006/main">
  <p:tag name="AS_UNIQUEID" val="4718"/>
</p:tagLst>
</file>

<file path=ppt/tags/tag6.xml><?xml version="1.0" encoding="utf-8"?>
<p:tagLst xmlns:p="http://schemas.openxmlformats.org/presentationml/2006/main">
  <p:tag name="AS_UNIQUEID" val="4719"/>
</p:tagLst>
</file>

<file path=ppt/tags/tag7.xml><?xml version="1.0" encoding="utf-8"?>
<p:tagLst xmlns:p="http://schemas.openxmlformats.org/presentationml/2006/main">
  <p:tag name="AS_UNIQUEID" val="4720"/>
</p:tagLst>
</file>

<file path=ppt/tags/tag8.xml><?xml version="1.0" encoding="utf-8"?>
<p:tagLst xmlns:p="http://schemas.openxmlformats.org/presentationml/2006/main">
  <p:tag name="AS_UNIQUEID" val="4721"/>
</p:tagLst>
</file>

<file path=ppt/tags/tag9.xml><?xml version="1.0" encoding="utf-8"?>
<p:tagLst xmlns:p="http://schemas.openxmlformats.org/presentationml/2006/main">
  <p:tag name="AS_UNIQUEID" val="4722"/>
</p:tagLst>
</file>

<file path=ppt/tags/tag10.xml><?xml version="1.0" encoding="utf-8"?>
<p:tagLst xmlns:p="http://schemas.openxmlformats.org/presentationml/2006/main">
  <p:tag name="AS_UNIQUEID" val="4723"/>
</p:tagLst>
</file>

<file path=ppt/tags/tag11.xml><?xml version="1.0" encoding="utf-8"?>
<p:tagLst xmlns:p="http://schemas.openxmlformats.org/presentationml/2006/main">
  <p:tag name="AS_UNIQUEID" val="4724"/>
</p:tagLst>
</file>

<file path=ppt/tags/tag12.xml><?xml version="1.0" encoding="utf-8"?>
<p:tagLst xmlns:p="http://schemas.openxmlformats.org/presentationml/2006/main">
  <p:tag name="AS_UNIQUEID" val="4725"/>
</p:tagLst>
</file>

<file path=ppt/tags/tag13.xml><?xml version="1.0" encoding="utf-8"?>
<p:tagLst xmlns:p="http://schemas.openxmlformats.org/presentationml/2006/main">
  <p:tag name="AS_UNIQUEID" val="4726"/>
</p:tagLst>
</file>

<file path=ppt/tags/tag14.xml><?xml version="1.0" encoding="utf-8"?>
<p:tagLst xmlns:p="http://schemas.openxmlformats.org/presentationml/2006/main">
  <p:tag name="AS_UNIQUEID" val="4727"/>
</p:tagLst>
</file>

<file path=ppt/tags/tag15.xml><?xml version="1.0" encoding="utf-8"?>
<p:tagLst xmlns:p="http://schemas.openxmlformats.org/presentationml/2006/main">
  <p:tag name="AS_UNIQUEID" val="4728"/>
</p:tagLst>
</file>

<file path=ppt/tags/tag16.xml><?xml version="1.0" encoding="utf-8"?>
<p:tagLst xmlns:p="http://schemas.openxmlformats.org/presentationml/2006/main">
  <p:tag name="AS_UNIQUEID" val="4729"/>
</p:tagLst>
</file>

<file path=ppt/tags/tag17.xml><?xml version="1.0" encoding="utf-8"?>
<p:tagLst xmlns:p="http://schemas.openxmlformats.org/presentationml/2006/main">
  <p:tag name="AS_UNIQUEID" val="4730"/>
</p:tagLst>
</file>

<file path=ppt/tags/tag18.xml><?xml version="1.0" encoding="utf-8"?>
<p:tagLst xmlns:p="http://schemas.openxmlformats.org/presentationml/2006/main">
  <p:tag name="AS_UNIQUEID" val="4731"/>
</p:tagLst>
</file>

<file path=ppt/tags/tag19.xml><?xml version="1.0" encoding="utf-8"?>
<p:tagLst xmlns:p="http://schemas.openxmlformats.org/presentationml/2006/main">
  <p:tag name="AS_UNIQUEID" val="4732"/>
</p:tagLst>
</file>

<file path=ppt/tags/tag20.xml><?xml version="1.0" encoding="utf-8"?>
<p:tagLst xmlns:p="http://schemas.openxmlformats.org/presentationml/2006/main">
  <p:tag name="AS_UNIQUEID" val="4733"/>
</p:tagLst>
</file>

<file path=ppt/tags/tag21.xml><?xml version="1.0" encoding="utf-8"?>
<p:tagLst xmlns:p="http://schemas.openxmlformats.org/presentationml/2006/main">
  <p:tag name="AS_UNIQUEID" val="4734"/>
</p:tagLst>
</file>

<file path=ppt/tags/tag22.xml><?xml version="1.0" encoding="utf-8"?>
<p:tagLst xmlns:p="http://schemas.openxmlformats.org/presentationml/2006/main">
  <p:tag name="AS_UNIQUEID" val="4735"/>
</p:tagLst>
</file>

<file path=ppt/tags/tag23.xml><?xml version="1.0" encoding="utf-8"?>
<p:tagLst xmlns:p="http://schemas.openxmlformats.org/presentationml/2006/main">
  <p:tag name="AS_UNIQUEID" val="4736"/>
</p:tagLst>
</file>

<file path=ppt/tags/tag24.xml><?xml version="1.0" encoding="utf-8"?>
<p:tagLst xmlns:p="http://schemas.openxmlformats.org/presentationml/2006/main">
  <p:tag name="AS_UNIQUEID" val="4737"/>
</p:tagLst>
</file>

<file path=ppt/tags/tag25.xml><?xml version="1.0" encoding="utf-8"?>
<p:tagLst xmlns:p="http://schemas.openxmlformats.org/presentationml/2006/main">
  <p:tag name="AS_UNIQUEID" val="4738"/>
</p:tagLst>
</file>

<file path=ppt/tags/tag26.xml><?xml version="1.0" encoding="utf-8"?>
<p:tagLst xmlns:p="http://schemas.openxmlformats.org/presentationml/2006/main">
  <p:tag name="AS_UNIQUEID" val="4739"/>
</p:tagLst>
</file>

<file path=ppt/tags/tag27.xml><?xml version="1.0" encoding="utf-8"?>
<p:tagLst xmlns:p="http://schemas.openxmlformats.org/presentationml/2006/main">
  <p:tag name="AS_UNIQUEID" val="4740"/>
</p:tagLst>
</file>

<file path=ppt/tags/tag28.xml><?xml version="1.0" encoding="utf-8"?>
<p:tagLst xmlns:p="http://schemas.openxmlformats.org/presentationml/2006/main">
  <p:tag name="AS_UNIQUEID" val="4741"/>
</p:tagLst>
</file>

<file path=ppt/tags/tag29.xml><?xml version="1.0" encoding="utf-8"?>
<p:tagLst xmlns:p="http://schemas.openxmlformats.org/presentationml/2006/main">
  <p:tag name="AS_UNIQUEID" val="4742"/>
</p:tagLst>
</file>

<file path=ppt/tags/tag30.xml><?xml version="1.0" encoding="utf-8"?>
<p:tagLst xmlns:p="http://schemas.openxmlformats.org/presentationml/2006/main">
  <p:tag name="AS_UNIQUEID" val="4743"/>
</p:tagLst>
</file>

<file path=ppt/tags/tag31.xml><?xml version="1.0" encoding="utf-8"?>
<p:tagLst xmlns:p="http://schemas.openxmlformats.org/presentationml/2006/main">
  <p:tag name="AS_UNIQUEID" val="4744"/>
</p:tagLst>
</file>

<file path=ppt/tags/tag32.xml><?xml version="1.0" encoding="utf-8"?>
<p:tagLst xmlns:p="http://schemas.openxmlformats.org/presentationml/2006/main">
  <p:tag name="AS_UNIQUEID" val="4745"/>
</p:tagLst>
</file>

<file path=ppt/tags/tag33.xml><?xml version="1.0" encoding="utf-8"?>
<p:tagLst xmlns:p="http://schemas.openxmlformats.org/presentationml/2006/main">
  <p:tag name="AS_UNIQUEID" val="4746"/>
</p:tagLst>
</file>

<file path=ppt/tags/tag34.xml><?xml version="1.0" encoding="utf-8"?>
<p:tagLst xmlns:p="http://schemas.openxmlformats.org/presentationml/2006/main">
  <p:tag name="AS_UNIQUEID" val="4747"/>
</p:tagLst>
</file>

<file path=ppt/tags/tag35.xml><?xml version="1.0" encoding="utf-8"?>
<p:tagLst xmlns:p="http://schemas.openxmlformats.org/presentationml/2006/main">
  <p:tag name="AS_UNIQUEID" val="4748"/>
</p:tagLst>
</file>

<file path=ppt/tags/tag36.xml><?xml version="1.0" encoding="utf-8"?>
<p:tagLst xmlns:p="http://schemas.openxmlformats.org/presentationml/2006/main">
  <p:tag name="AS_UNIQUEID" val="4749"/>
</p:tagLst>
</file>

<file path=ppt/tags/tag37.xml><?xml version="1.0" encoding="utf-8"?>
<p:tagLst xmlns:p="http://schemas.openxmlformats.org/presentationml/2006/main">
  <p:tag name="AS_UNIQUEID" val="4750"/>
</p:tagLst>
</file>

<file path=ppt/tags/tag38.xml><?xml version="1.0" encoding="utf-8"?>
<p:tagLst xmlns:p="http://schemas.openxmlformats.org/presentationml/2006/main">
  <p:tag name="AS_UNIQUEID" val="4751"/>
</p:tagLst>
</file>

<file path=ppt/tags/tag39.xml><?xml version="1.0" encoding="utf-8"?>
<p:tagLst xmlns:p="http://schemas.openxmlformats.org/presentationml/2006/main">
  <p:tag name="AS_UNIQUEID" val="4752"/>
</p:tagLst>
</file>

<file path=ppt/tags/tag40.xml><?xml version="1.0" encoding="utf-8"?>
<p:tagLst xmlns:p="http://schemas.openxmlformats.org/presentationml/2006/main">
  <p:tag name="AS_UNIQUEID" val="4753"/>
</p:tagLst>
</file>

<file path=ppt/tags/tag41.xml><?xml version="1.0" encoding="utf-8"?>
<p:tagLst xmlns:p="http://schemas.openxmlformats.org/presentationml/2006/main">
  <p:tag name="AS_UNIQUEID" val="4754"/>
</p:tagLst>
</file>

<file path=ppt/tags/tag42.xml><?xml version="1.0" encoding="utf-8"?>
<p:tagLst xmlns:p="http://schemas.openxmlformats.org/presentationml/2006/main">
  <p:tag name="AS_UNIQUEID" val="4755"/>
</p:tagLst>
</file>

<file path=ppt/tags/tag43.xml><?xml version="1.0" encoding="utf-8"?>
<p:tagLst xmlns:p="http://schemas.openxmlformats.org/presentationml/2006/main">
  <p:tag name="AS_UNIQUEID" val="4756"/>
</p:tagLst>
</file>

<file path=ppt/tags/tag44.xml><?xml version="1.0" encoding="utf-8"?>
<p:tagLst xmlns:p="http://schemas.openxmlformats.org/presentationml/2006/main">
  <p:tag name="AS_UNIQUEID" val="4757"/>
</p:tagLst>
</file>

<file path=ppt/tags/tag45.xml><?xml version="1.0" encoding="utf-8"?>
<p:tagLst xmlns:p="http://schemas.openxmlformats.org/presentationml/2006/main">
  <p:tag name="AS_UNIQUEID" val="4758"/>
</p:tagLst>
</file>

<file path=ppt/tags/tag46.xml><?xml version="1.0" encoding="utf-8"?>
<p:tagLst xmlns:p="http://schemas.openxmlformats.org/presentationml/2006/main">
  <p:tag name="AS_UNIQUEID" val="4759"/>
</p:tagLst>
</file>

<file path=ppt/tags/tag47.xml><?xml version="1.0" encoding="utf-8"?>
<p:tagLst xmlns:p="http://schemas.openxmlformats.org/presentationml/2006/main">
  <p:tag name="AS_UNIQUEID" val="4760"/>
</p:tagLst>
</file>

<file path=ppt/tags/tag48.xml><?xml version="1.0" encoding="utf-8"?>
<p:tagLst xmlns:p="http://schemas.openxmlformats.org/presentationml/2006/main">
  <p:tag name="AS_UNIQUEID" val="4761"/>
</p:tagLst>
</file>

<file path=ppt/tags/tag49.xml><?xml version="1.0" encoding="utf-8"?>
<p:tagLst xmlns:p="http://schemas.openxmlformats.org/presentationml/2006/main">
  <p:tag name="AS_UNIQUEID" val="4762"/>
</p:tagLst>
</file>

<file path=ppt/tags/tag50.xml><?xml version="1.0" encoding="utf-8"?>
<p:tagLst xmlns:p="http://schemas.openxmlformats.org/presentationml/2006/main">
  <p:tag name="AS_UNIQUEID" val="4763"/>
</p:tagLst>
</file>

<file path=ppt/tags/tag51.xml><?xml version="1.0" encoding="utf-8"?>
<p:tagLst xmlns:p="http://schemas.openxmlformats.org/presentationml/2006/main">
  <p:tag name="AS_UNIQUEID" val="4764"/>
</p:tagLst>
</file>

<file path=ppt/tags/tag52.xml><?xml version="1.0" encoding="utf-8"?>
<p:tagLst xmlns:p="http://schemas.openxmlformats.org/presentationml/2006/main">
  <p:tag name="AS_UNIQUEID" val="4765"/>
</p:tagLst>
</file>

<file path=ppt/tags/tag53.xml><?xml version="1.0" encoding="utf-8"?>
<p:tagLst xmlns:p="http://schemas.openxmlformats.org/presentationml/2006/main">
  <p:tag name="AS_UNIQUEID" val="4766"/>
</p:tagLst>
</file>

<file path=ppt/tags/tag54.xml><?xml version="1.0" encoding="utf-8"?>
<p:tagLst xmlns:p="http://schemas.openxmlformats.org/presentationml/2006/main">
  <p:tag name="AS_UNIQUEID" val="4767"/>
</p:tagLst>
</file>

<file path=ppt/tags/tag55.xml><?xml version="1.0" encoding="utf-8"?>
<p:tagLst xmlns:p="http://schemas.openxmlformats.org/presentationml/2006/main">
  <p:tag name="AS_UNIQUEID" val="4768"/>
</p:tagLst>
</file>

<file path=ppt/tags/tag56.xml><?xml version="1.0" encoding="utf-8"?>
<p:tagLst xmlns:p="http://schemas.openxmlformats.org/presentationml/2006/main">
  <p:tag name="AS_UNIQUEID" val="4769"/>
</p:tagLst>
</file>

<file path=ppt/tags/tag57.xml><?xml version="1.0" encoding="utf-8"?>
<p:tagLst xmlns:p="http://schemas.openxmlformats.org/presentationml/2006/main">
  <p:tag name="AS_UNIQUEID" val="4770"/>
</p:tagLst>
</file>

<file path=ppt/tags/tag58.xml><?xml version="1.0" encoding="utf-8"?>
<p:tagLst xmlns:p="http://schemas.openxmlformats.org/presentationml/2006/main">
  <p:tag name="AS_UNIQUEID" val="4771"/>
</p:tagLst>
</file>

<file path=ppt/tags/tag59.xml><?xml version="1.0" encoding="utf-8"?>
<p:tagLst xmlns:p="http://schemas.openxmlformats.org/presentationml/2006/main">
  <p:tag name="AS_UNIQUEID" val="4772"/>
</p:tagLst>
</file>

<file path=ppt/tags/tag60.xml><?xml version="1.0" encoding="utf-8"?>
<p:tagLst xmlns:p="http://schemas.openxmlformats.org/presentationml/2006/main">
  <p:tag name="AS_UNIQUEID" val="4773"/>
</p:tagLst>
</file>

<file path=ppt/tags/tag61.xml><?xml version="1.0" encoding="utf-8"?>
<p:tagLst xmlns:p="http://schemas.openxmlformats.org/presentationml/2006/main">
  <p:tag name="AS_UNIQUEID" val="4774"/>
</p:tagLst>
</file>

<file path=ppt/tags/tag62.xml><?xml version="1.0" encoding="utf-8"?>
<p:tagLst xmlns:p="http://schemas.openxmlformats.org/presentationml/2006/main">
  <p:tag name="AS_UNIQUEID" val="4775"/>
</p:tagLst>
</file>

<file path=ppt/tags/tag63.xml><?xml version="1.0" encoding="utf-8"?>
<p:tagLst xmlns:p="http://schemas.openxmlformats.org/presentationml/2006/main">
  <p:tag name="AS_UNIQUEID" val="4776"/>
</p:tagLst>
</file>

<file path=ppt/tags/tag64.xml><?xml version="1.0" encoding="utf-8"?>
<p:tagLst xmlns:p="http://schemas.openxmlformats.org/presentationml/2006/main">
  <p:tag name="AS_UNIQUEID" val="4777"/>
</p:tagLst>
</file>

<file path=ppt/tags/tag65.xml><?xml version="1.0" encoding="utf-8"?>
<p:tagLst xmlns:p="http://schemas.openxmlformats.org/presentationml/2006/main">
  <p:tag name="AS_UNIQUEID" val="4778"/>
</p:tagLst>
</file>

<file path=ppt/tags/tag66.xml><?xml version="1.0" encoding="utf-8"?>
<p:tagLst xmlns:p="http://schemas.openxmlformats.org/presentationml/2006/main">
  <p:tag name="AS_UNIQUEID" val="4779"/>
</p:tagLst>
</file>

<file path=ppt/tags/tag67.xml><?xml version="1.0" encoding="utf-8"?>
<p:tagLst xmlns:p="http://schemas.openxmlformats.org/presentationml/2006/main">
  <p:tag name="AS_UNIQUEID" val="4780"/>
</p:tagLst>
</file>

<file path=ppt/tags/tag68.xml><?xml version="1.0" encoding="utf-8"?>
<p:tagLst xmlns:p="http://schemas.openxmlformats.org/presentationml/2006/main">
  <p:tag name="AS_UNIQUEID" val="4781"/>
</p:tagLst>
</file>

<file path=ppt/tags/tag69.xml><?xml version="1.0" encoding="utf-8"?>
<p:tagLst xmlns:p="http://schemas.openxmlformats.org/presentationml/2006/main">
  <p:tag name="AS_UNIQUEID" val="4782"/>
</p:tagLst>
</file>

<file path=ppt/tags/tag70.xml><?xml version="1.0" encoding="utf-8"?>
<p:tagLst xmlns:p="http://schemas.openxmlformats.org/presentationml/2006/main">
  <p:tag name="AS_UNIQUEID" val="4783"/>
</p:tagLst>
</file>

<file path=ppt/tags/tag71.xml><?xml version="1.0" encoding="utf-8"?>
<p:tagLst xmlns:p="http://schemas.openxmlformats.org/presentationml/2006/main">
  <p:tag name="AS_UNIQUEID" val="4784"/>
</p:tagLst>
</file>

<file path=ppt/tags/tag72.xml><?xml version="1.0" encoding="utf-8"?>
<p:tagLst xmlns:p="http://schemas.openxmlformats.org/presentationml/2006/main">
  <p:tag name="AS_UNIQUEID" val="4785"/>
</p:tagLst>
</file>

<file path=ppt/tags/tag73.xml><?xml version="1.0" encoding="utf-8"?>
<p:tagLst xmlns:p="http://schemas.openxmlformats.org/presentationml/2006/main">
  <p:tag name="AS_UNIQUEID" val="4786"/>
</p:tagLst>
</file>

<file path=ppt/tags/tag74.xml><?xml version="1.0" encoding="utf-8"?>
<p:tagLst xmlns:p="http://schemas.openxmlformats.org/presentationml/2006/main">
  <p:tag name="AS_UNIQUEID" val="4787"/>
</p:tagLst>
</file>

<file path=ppt/tags/tag75.xml><?xml version="1.0" encoding="utf-8"?>
<p:tagLst xmlns:p="http://schemas.openxmlformats.org/presentationml/2006/main">
  <p:tag name="AS_UNIQUEID" val="4788"/>
</p:tagLst>
</file>

<file path=ppt/tags/tag76.xml><?xml version="1.0" encoding="utf-8"?>
<p:tagLst xmlns:p="http://schemas.openxmlformats.org/presentationml/2006/main">
  <p:tag name="AS_UNIQUEID" val="4609"/>
</p:tagLst>
</file>

<file path=ppt/tags/tag77.xml><?xml version="1.0" encoding="utf-8"?>
<p:tagLst xmlns:p="http://schemas.openxmlformats.org/presentationml/2006/main">
  <p:tag name="AS_UNIQUEID" val="46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46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46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46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46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4615"/>
</p:tagLst>
</file>

<file path=ppt/tags/tag83.xml><?xml version="1.0" encoding="utf-8"?>
<p:tagLst xmlns:p="http://schemas.openxmlformats.org/presentationml/2006/main">
  <p:tag name="AS_UNIQUEID" val="46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46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46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46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46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4621"/>
</p:tagLst>
</file>

<file path=ppt/tags/tag89.xml><?xml version="1.0" encoding="utf-8"?>
<p:tagLst xmlns:p="http://schemas.openxmlformats.org/presentationml/2006/main">
  <p:tag name="AS_UNIQUEID" val="46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46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46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46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46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4627"/>
</p:tagLst>
</file>

<file path=ppt/tags/tag95.xml><?xml version="1.0" encoding="utf-8"?>
<p:tagLst xmlns:p="http://schemas.openxmlformats.org/presentationml/2006/main">
  <p:tag name="AS_UNIQUEID" val="46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46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46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46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46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46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4634"/>
</p:tagLst>
</file>

<file path=ppt/tags/tag102.xml><?xml version="1.0" encoding="utf-8"?>
<p:tagLst xmlns:p="http://schemas.openxmlformats.org/presentationml/2006/main">
  <p:tag name="AS_UNIQUEID" val="46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46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46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46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46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46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46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46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4643"/>
</p:tagLst>
</file>

<file path=ppt/tags/tag111.xml><?xml version="1.0" encoding="utf-8"?>
<p:tagLst xmlns:p="http://schemas.openxmlformats.org/presentationml/2006/main">
  <p:tag name="AS_UNIQUEID" val="46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46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46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46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4648"/>
</p:tagLst>
</file>

<file path=ppt/tags/tag116.xml><?xml version="1.0" encoding="utf-8"?>
<p:tagLst xmlns:p="http://schemas.openxmlformats.org/presentationml/2006/main">
  <p:tag name="AS_UNIQUEID" val="46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46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46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4652"/>
</p:tagLst>
</file>

<file path=ppt/tags/tag120.xml><?xml version="1.0" encoding="utf-8"?>
<p:tagLst xmlns:p="http://schemas.openxmlformats.org/presentationml/2006/main">
  <p:tag name="AS_UNIQUEID" val="46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46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46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46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46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46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4659"/>
</p:tagLst>
</file>

<file path=ppt/tags/tag127.xml><?xml version="1.0" encoding="utf-8"?>
<p:tagLst xmlns:p="http://schemas.openxmlformats.org/presentationml/2006/main">
  <p:tag name="AS_UNIQUEID" val="4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46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46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46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46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4665"/>
</p:tagLst>
</file>

<file path=ppt/tags/tag133.xml><?xml version="1.0" encoding="utf-8"?>
<p:tagLst xmlns:p="http://schemas.openxmlformats.org/presentationml/2006/main">
  <p:tag name="AS_UNIQUEID" val="46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46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46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46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4670"/>
</p:tagLst>
</file>

<file path=ppt/tags/tag138.xml><?xml version="1.0" encoding="utf-8"?>
<p:tagLst xmlns:p="http://schemas.openxmlformats.org/presentationml/2006/main">
  <p:tag name="AS_UNIQUEID" val="46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46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46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46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46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4676"/>
</p:tagLst>
</file>

<file path=ppt/tags/tag144.xml><?xml version="1.0" encoding="utf-8"?>
<p:tagLst xmlns:p="http://schemas.openxmlformats.org/presentationml/2006/main">
  <p:tag name="AS_UNIQUEID" val="682"/>
</p:tagLst>
</file>

<file path=ppt/tags/tag145.xml><?xml version="1.0" encoding="utf-8"?>
<p:tagLst xmlns:p="http://schemas.openxmlformats.org/presentationml/2006/main">
  <p:tag name="AS_UNIQUEID" val="683"/>
</p:tagLst>
</file>

<file path=ppt/tags/tag146.xml><?xml version="1.0" encoding="utf-8"?>
<p:tagLst xmlns:p="http://schemas.openxmlformats.org/presentationml/2006/main">
  <p:tag name="AS_UNIQUEID" val="684"/>
</p:tagLst>
</file>

<file path=ppt/tags/tag147.xml><?xml version="1.0" encoding="utf-8"?>
<p:tagLst xmlns:p="http://schemas.openxmlformats.org/presentationml/2006/main">
  <p:tag name="AS_UNIQUEID" val="685"/>
</p:tagLst>
</file>

<file path=ppt/tags/tag148.xml><?xml version="1.0" encoding="utf-8"?>
<p:tagLst xmlns:p="http://schemas.openxmlformats.org/presentationml/2006/main">
  <p:tag name="AS_UNIQUEID" val="4677"/>
</p:tagLst>
</file>

<file path=ppt/tags/tag149.xml><?xml version="1.0" encoding="utf-8"?>
<p:tagLst xmlns:p="http://schemas.openxmlformats.org/presentationml/2006/main">
  <p:tag name="AS_UNIQUEID" val="692"/>
</p:tagLst>
</file>

<file path=ppt/tags/tag150.xml><?xml version="1.0" encoding="utf-8"?>
<p:tagLst xmlns:p="http://schemas.openxmlformats.org/presentationml/2006/main">
  <p:tag name="AS_UNIQUEID" val="693"/>
</p:tagLst>
</file>

<file path=ppt/tags/tag151.xml><?xml version="1.0" encoding="utf-8"?>
<p:tagLst xmlns:p="http://schemas.openxmlformats.org/presentationml/2006/main">
  <p:tag name="AS_UNIQUEID" val="694"/>
</p:tagLst>
</file>

<file path=ppt/tags/tag152.xml><?xml version="1.0" encoding="utf-8"?>
<p:tagLst xmlns:p="http://schemas.openxmlformats.org/presentationml/2006/main">
  <p:tag name="AS_UNIQUEID" val="695"/>
</p:tagLst>
</file>

<file path=ppt/tags/tag153.xml><?xml version="1.0" encoding="utf-8"?>
<p:tagLst xmlns:p="http://schemas.openxmlformats.org/presentationml/2006/main">
  <p:tag name="AS_UNIQUEID" val="4678"/>
</p:tagLst>
</file>

<file path=ppt/tags/tag154.xml><?xml version="1.0" encoding="utf-8"?>
<p:tagLst xmlns:p="http://schemas.openxmlformats.org/presentationml/2006/main">
  <p:tag name="AS_UNIQUEID" val="4679"/>
</p:tagLst>
</file>

<file path=ppt/tags/tag155.xml><?xml version="1.0" encoding="utf-8"?>
<p:tagLst xmlns:p="http://schemas.openxmlformats.org/presentationml/2006/main">
  <p:tag name="AS_UNIQUEID" val="468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6.xml><?xml version="1.0" encoding="utf-8"?>
<p:tagLst xmlns:p="http://schemas.openxmlformats.org/presentationml/2006/main">
  <p:tag name="AS_UNIQUEID" val="4681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7.xml><?xml version="1.0" encoding="utf-8"?>
<p:tagLst xmlns:p="http://schemas.openxmlformats.org/presentationml/2006/main">
  <p:tag name="AS_UNIQUEID" val="46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AS_UNIQUEID" val="46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AS_UNIQUEID" val="46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AS_UNIQUEID" val="4685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2.xml><?xml version="1.0" encoding="utf-8"?>
<p:tagLst xmlns:p="http://schemas.openxmlformats.org/presentationml/2006/main">
  <p:tag name="AS_UNIQUEID" val="4686"/>
</p:tagLst>
</file>

<file path=ppt/tags/tag163.xml><?xml version="1.0" encoding="utf-8"?>
<p:tagLst xmlns:p="http://schemas.openxmlformats.org/presentationml/2006/main">
  <p:tag name="AS_UNIQUEID" val="4687"/>
</p:tagLst>
</file>

<file path=ppt/tags/tag164.xml><?xml version="1.0" encoding="utf-8"?>
<p:tagLst xmlns:p="http://schemas.openxmlformats.org/presentationml/2006/main">
  <p:tag name="AS_UNIQUEID" val="4688"/>
</p:tagLst>
</file>

<file path=ppt/tags/tag165.xml><?xml version="1.0" encoding="utf-8"?>
<p:tagLst xmlns:p="http://schemas.openxmlformats.org/presentationml/2006/main">
  <p:tag name="AS_UNIQUEID" val="4689"/>
</p:tagLst>
</file>

<file path=ppt/tags/tag166.xml><?xml version="1.0" encoding="utf-8"?>
<p:tagLst xmlns:p="http://schemas.openxmlformats.org/presentationml/2006/main">
  <p:tag name="AS_UNIQUEID" val="4690"/>
</p:tagLst>
</file>

<file path=ppt/tags/tag167.xml><?xml version="1.0" encoding="utf-8"?>
<p:tagLst xmlns:p="http://schemas.openxmlformats.org/presentationml/2006/main">
  <p:tag name="AS_UNIQUEID" val="4691"/>
</p:tagLst>
</file>

<file path=ppt/tags/tag168.xml><?xml version="1.0" encoding="utf-8"?>
<p:tagLst xmlns:p="http://schemas.openxmlformats.org/presentationml/2006/main">
  <p:tag name="AS_UNIQUEID" val="4692"/>
</p:tagLst>
</file>

<file path=ppt/tags/tag169.xml><?xml version="1.0" encoding="utf-8"?>
<p:tagLst xmlns:p="http://schemas.openxmlformats.org/presentationml/2006/main">
  <p:tag name="AS_UNIQUEID" val="4693"/>
</p:tagLst>
</file>

<file path=ppt/tags/tag170.xml><?xml version="1.0" encoding="utf-8"?>
<p:tagLst xmlns:p="http://schemas.openxmlformats.org/presentationml/2006/main">
  <p:tag name="AS_UNIQUEID" val="741"/>
</p:tagLst>
</file>

<file path=ppt/tags/tag171.xml><?xml version="1.0" encoding="utf-8"?>
<p:tagLst xmlns:p="http://schemas.openxmlformats.org/presentationml/2006/main">
  <p:tag name="AS_UNIQUEID" val="742"/>
</p:tagLst>
</file>

<file path=ppt/tags/tag172.xml><?xml version="1.0" encoding="utf-8"?>
<p:tagLst xmlns:p="http://schemas.openxmlformats.org/presentationml/2006/main">
  <p:tag name="AS_UNIQUEID" val="743"/>
</p:tagLst>
</file>

<file path=ppt/tags/tag173.xml><?xml version="1.0" encoding="utf-8"?>
<p:tagLst xmlns:p="http://schemas.openxmlformats.org/presentationml/2006/main">
  <p:tag name="AS_UNIQUEID" val="4694"/>
</p:tagLst>
</file>

<file path=ppt/tags/tag174.xml><?xml version="1.0" encoding="utf-8"?>
<p:tagLst xmlns:p="http://schemas.openxmlformats.org/presentationml/2006/main">
  <p:tag name="AS_UNIQUEID" val="745"/>
</p:tagLst>
</file>

<file path=ppt/tags/tag175.xml><?xml version="1.0" encoding="utf-8"?>
<p:tagLst xmlns:p="http://schemas.openxmlformats.org/presentationml/2006/main">
  <p:tag name="AS_UNIQUEID" val="746"/>
</p:tagLst>
</file>

<file path=ppt/tags/tag176.xml><?xml version="1.0" encoding="utf-8"?>
<p:tagLst xmlns:p="http://schemas.openxmlformats.org/presentationml/2006/main">
  <p:tag name="AS_UNIQUEID" val="747"/>
</p:tagLst>
</file>

<file path=ppt/tags/tag177.xml><?xml version="1.0" encoding="utf-8"?>
<p:tagLst xmlns:p="http://schemas.openxmlformats.org/presentationml/2006/main">
  <p:tag name="AS_UNIQUEID" val="4695"/>
</p:tagLst>
</file>

<file path=ppt/tags/tag178.xml><?xml version="1.0" encoding="utf-8"?>
<p:tagLst xmlns:p="http://schemas.openxmlformats.org/presentationml/2006/main">
  <p:tag name="AS_UNIQUEID" val="757"/>
</p:tagLst>
</file>

<file path=ppt/tags/tag179.xml><?xml version="1.0" encoding="utf-8"?>
<p:tagLst xmlns:p="http://schemas.openxmlformats.org/presentationml/2006/main">
  <p:tag name="AS_UNIQUEID" val="758"/>
</p:tagLst>
</file>

<file path=ppt/tags/tag180.xml><?xml version="1.0" encoding="utf-8"?>
<p:tagLst xmlns:p="http://schemas.openxmlformats.org/presentationml/2006/main">
  <p:tag name="AS_UNIQUEID" val="759"/>
</p:tagLst>
</file>

<file path=ppt/tags/tag181.xml><?xml version="1.0" encoding="utf-8"?>
<p:tagLst xmlns:p="http://schemas.openxmlformats.org/presentationml/2006/main">
  <p:tag name="AS_UNIQUEID" val="760"/>
</p:tagLst>
</file>

<file path=ppt/tags/tag182.xml><?xml version="1.0" encoding="utf-8"?>
<p:tagLst xmlns:p="http://schemas.openxmlformats.org/presentationml/2006/main">
  <p:tag name="AS_UNIQUEID" val="4696"/>
</p:tagLst>
</file>

<file path=ppt/tags/tag183.xml><?xml version="1.0" encoding="utf-8"?>
<p:tagLst xmlns:p="http://schemas.openxmlformats.org/presentationml/2006/main">
  <p:tag name="AS_UNIQUEID" val="4576"/>
</p:tagLst>
</file>

<file path=ppt/tags/tag184.xml><?xml version="1.0" encoding="utf-8"?>
<p:tagLst xmlns:p="http://schemas.openxmlformats.org/presentationml/2006/main">
  <p:tag name="AS_UNIQUEID" val="4577"/>
  <p:tag name="KSO_WM_BEAUTIFY_FLAG" val=""/>
</p:tagLst>
</file>

<file path=ppt/tags/tag185.xml><?xml version="1.0" encoding="utf-8"?>
<p:tagLst xmlns:p="http://schemas.openxmlformats.org/presentationml/2006/main">
  <p:tag name="AS_UNIQUEID" val="4578"/>
</p:tagLst>
</file>

<file path=ppt/tags/tag186.xml><?xml version="1.0" encoding="utf-8"?>
<p:tagLst xmlns:p="http://schemas.openxmlformats.org/presentationml/2006/main">
  <p:tag name="AS_UNIQUEID" val="4579"/>
  <p:tag name="KSO_WM_BEAUTIFY_FLAG" val=""/>
  <p:tag name="KSO_WM_UNIT_PLACING_PICTURE_USER_VIEWPORT" val="{&quot;height&quot;:7013,&quot;width&quot;:2694}"/>
</p:tagLst>
</file>

<file path=ppt/tags/tag187.xml><?xml version="1.0" encoding="utf-8"?>
<p:tagLst xmlns:p="http://schemas.openxmlformats.org/presentationml/2006/main">
  <p:tag name="AS_UNIQUEID" val="4580"/>
  <p:tag name="KSO_WM_BEAUTIFY_FLAG" val=""/>
</p:tagLst>
</file>

<file path=ppt/tags/tag188.xml><?xml version="1.0" encoding="utf-8"?>
<p:tagLst xmlns:p="http://schemas.openxmlformats.org/presentationml/2006/main">
  <p:tag name="AS_UNIQUEID" val="4581"/>
  <p:tag name="KSO_WM_BEAUTIFY_FLAG" val=""/>
</p:tagLst>
</file>

<file path=ppt/tags/tag189.xml><?xml version="1.0" encoding="utf-8"?>
<p:tagLst xmlns:p="http://schemas.openxmlformats.org/presentationml/2006/main">
  <p:tag name="AS_UNIQUEID" val="4582"/>
  <p:tag name="KSO_WM_BEAUTIFY_FLAG" val=""/>
</p:tagLst>
</file>

<file path=ppt/tags/tag190.xml><?xml version="1.0" encoding="utf-8"?>
<p:tagLst xmlns:p="http://schemas.openxmlformats.org/presentationml/2006/main">
  <p:tag name="AS_UNIQUEID" val="4583"/>
  <p:tag name="KSO_WM_BEAUTIFY_FLAG" val=""/>
</p:tagLst>
</file>

<file path=ppt/tags/tag191.xml><?xml version="1.0" encoding="utf-8"?>
<p:tagLst xmlns:p="http://schemas.openxmlformats.org/presentationml/2006/main">
  <p:tag name="AS_UNIQUEID" val="4584"/>
  <p:tag name="KSO_WM_BEAUTIFY_FLAG" val=""/>
</p:tagLst>
</file>

<file path=ppt/tags/tag192.xml><?xml version="1.0" encoding="utf-8"?>
<p:tagLst xmlns:p="http://schemas.openxmlformats.org/presentationml/2006/main">
  <p:tag name="AS_UNIQUEID" val="4585"/>
  <p:tag name="KSO_WM_BEAUTIFY_FLAG" val=""/>
</p:tagLst>
</file>

<file path=ppt/tags/tag193.xml><?xml version="1.0" encoding="utf-8"?>
<p:tagLst xmlns:p="http://schemas.openxmlformats.org/presentationml/2006/main">
  <p:tag name="AS_UNIQUEID" val="4586"/>
  <p:tag name="KSO_WM_BEAUTIFY_FLAG" val=""/>
</p:tagLst>
</file>

<file path=ppt/tags/tag194.xml><?xml version="1.0" encoding="utf-8"?>
<p:tagLst xmlns:p="http://schemas.openxmlformats.org/presentationml/2006/main">
  <p:tag name="AS_UNIQUEID" val="4697"/>
</p:tagLst>
</file>

<file path=ppt/tags/tag195.xml><?xml version="1.0" encoding="utf-8"?>
<p:tagLst xmlns:p="http://schemas.openxmlformats.org/presentationml/2006/main">
  <p:tag name="AS_UNIQUEID" val="4058"/>
</p:tagLst>
</file>

<file path=ppt/tags/tag196.xml><?xml version="1.0" encoding="utf-8"?>
<p:tagLst xmlns:p="http://schemas.openxmlformats.org/presentationml/2006/main">
  <p:tag name="AS_UNIQUEID" val="4059"/>
</p:tagLst>
</file>

<file path=ppt/tags/tag197.xml><?xml version="1.0" encoding="utf-8"?>
<p:tagLst xmlns:p="http://schemas.openxmlformats.org/presentationml/2006/main">
  <p:tag name="AS_UNIQUEID" val="4060"/>
</p:tagLst>
</file>

<file path=ppt/tags/tag198.xml><?xml version="1.0" encoding="utf-8"?>
<p:tagLst xmlns:p="http://schemas.openxmlformats.org/presentationml/2006/main">
  <p:tag name="AS_UNIQUEID" val="4061"/>
</p:tagLst>
</file>

<file path=ppt/tags/tag199.xml><?xml version="1.0" encoding="utf-8"?>
<p:tagLst xmlns:p="http://schemas.openxmlformats.org/presentationml/2006/main">
  <p:tag name="AS_UNIQUEID" val="4062"/>
</p:tagLst>
</file>

<file path=ppt/tags/tag200.xml><?xml version="1.0" encoding="utf-8"?>
<p:tagLst xmlns:p="http://schemas.openxmlformats.org/presentationml/2006/main">
  <p:tag name="AS_UNIQUEID" val="4063"/>
</p:tagLst>
</file>

<file path=ppt/tags/tag201.xml><?xml version="1.0" encoding="utf-8"?>
<p:tagLst xmlns:p="http://schemas.openxmlformats.org/presentationml/2006/main">
  <p:tag name="AS_UNIQUEID" val="4064"/>
</p:tagLst>
</file>

<file path=ppt/tags/tag202.xml><?xml version="1.0" encoding="utf-8"?>
<p:tagLst xmlns:p="http://schemas.openxmlformats.org/presentationml/2006/main">
  <p:tag name="AS_UNIQUEID" val="4065"/>
</p:tagLst>
</file>

<file path=ppt/tags/tag203.xml><?xml version="1.0" encoding="utf-8"?>
<p:tagLst xmlns:p="http://schemas.openxmlformats.org/presentationml/2006/main">
  <p:tag name="AS_UNIQUEID" val="4066"/>
</p:tagLst>
</file>

<file path=ppt/tags/tag204.xml><?xml version="1.0" encoding="utf-8"?>
<p:tagLst xmlns:p="http://schemas.openxmlformats.org/presentationml/2006/main">
  <p:tag name="AS_UNIQUEID" val="4067"/>
</p:tagLst>
</file>

<file path=ppt/tags/tag205.xml><?xml version="1.0" encoding="utf-8"?>
<p:tagLst xmlns:p="http://schemas.openxmlformats.org/presentationml/2006/main">
  <p:tag name="AS_UNIQUEID" val="4068"/>
</p:tagLst>
</file>

<file path=ppt/tags/tag206.xml><?xml version="1.0" encoding="utf-8"?>
<p:tagLst xmlns:p="http://schemas.openxmlformats.org/presentationml/2006/main">
  <p:tag name="AS_UNIQUEID" val="4069"/>
</p:tagLst>
</file>

<file path=ppt/tags/tag207.xml><?xml version="1.0" encoding="utf-8"?>
<p:tagLst xmlns:p="http://schemas.openxmlformats.org/presentationml/2006/main">
  <p:tag name="AS_UNIQUEID" val="4070"/>
</p:tagLst>
</file>

<file path=ppt/tags/tag208.xml><?xml version="1.0" encoding="utf-8"?>
<p:tagLst xmlns:p="http://schemas.openxmlformats.org/presentationml/2006/main">
  <p:tag name="AS_UNIQUEID" val="4071"/>
</p:tagLst>
</file>

<file path=ppt/tags/tag209.xml><?xml version="1.0" encoding="utf-8"?>
<p:tagLst xmlns:p="http://schemas.openxmlformats.org/presentationml/2006/main">
  <p:tag name="AS_UNIQUEID" val="4072"/>
</p:tagLst>
</file>

<file path=ppt/tags/tag210.xml><?xml version="1.0" encoding="utf-8"?>
<p:tagLst xmlns:p="http://schemas.openxmlformats.org/presentationml/2006/main">
  <p:tag name="AS_UNIQUEID" val="4073"/>
</p:tagLst>
</file>

<file path=ppt/tags/tag211.xml><?xml version="1.0" encoding="utf-8"?>
<p:tagLst xmlns:p="http://schemas.openxmlformats.org/presentationml/2006/main">
  <p:tag name="AS_UNIQUEID" val="4074"/>
</p:tagLst>
</file>

<file path=ppt/tags/tag212.xml><?xml version="1.0" encoding="utf-8"?>
<p:tagLst xmlns:p="http://schemas.openxmlformats.org/presentationml/2006/main">
  <p:tag name="AS_UNIQUEID" val="4075"/>
</p:tagLst>
</file>

<file path=ppt/tags/tag213.xml><?xml version="1.0" encoding="utf-8"?>
<p:tagLst xmlns:p="http://schemas.openxmlformats.org/presentationml/2006/main">
  <p:tag name="AS_UNIQUEID" val="4076"/>
</p:tagLst>
</file>

<file path=ppt/tags/tag214.xml><?xml version="1.0" encoding="utf-8"?>
<p:tagLst xmlns:p="http://schemas.openxmlformats.org/presentationml/2006/main">
  <p:tag name="AS_UNIQUEID" val="4077"/>
</p:tagLst>
</file>

<file path=ppt/tags/tag215.xml><?xml version="1.0" encoding="utf-8"?>
<p:tagLst xmlns:p="http://schemas.openxmlformats.org/presentationml/2006/main">
  <p:tag name="AS_UNIQUEID" val="4078"/>
</p:tagLst>
</file>

<file path=ppt/tags/tag216.xml><?xml version="1.0" encoding="utf-8"?>
<p:tagLst xmlns:p="http://schemas.openxmlformats.org/presentationml/2006/main">
  <p:tag name="AS_UNIQUEID" val="4079"/>
</p:tagLst>
</file>

<file path=ppt/tags/tag217.xml><?xml version="1.0" encoding="utf-8"?>
<p:tagLst xmlns:p="http://schemas.openxmlformats.org/presentationml/2006/main">
  <p:tag name="AS_UNIQUEID" val="4080"/>
</p:tagLst>
</file>

<file path=ppt/tags/tag218.xml><?xml version="1.0" encoding="utf-8"?>
<p:tagLst xmlns:p="http://schemas.openxmlformats.org/presentationml/2006/main">
  <p:tag name="AS_UNIQUEID" val="4081"/>
</p:tagLst>
</file>

<file path=ppt/tags/tag219.xml><?xml version="1.0" encoding="utf-8"?>
<p:tagLst xmlns:p="http://schemas.openxmlformats.org/presentationml/2006/main">
  <p:tag name="AS_UNIQUEID" val="4082"/>
</p:tagLst>
</file>

<file path=ppt/tags/tag220.xml><?xml version="1.0" encoding="utf-8"?>
<p:tagLst xmlns:p="http://schemas.openxmlformats.org/presentationml/2006/main">
  <p:tag name="AS_UNIQUEID" val="4083"/>
</p:tagLst>
</file>

<file path=ppt/tags/tag221.xml><?xml version="1.0" encoding="utf-8"?>
<p:tagLst xmlns:p="http://schemas.openxmlformats.org/presentationml/2006/main">
  <p:tag name="AS_UNIQUEID" val="4084"/>
</p:tagLst>
</file>

<file path=ppt/tags/tag222.xml><?xml version="1.0" encoding="utf-8"?>
<p:tagLst xmlns:p="http://schemas.openxmlformats.org/presentationml/2006/main">
  <p:tag name="AS_UNIQUEID" val="4085"/>
</p:tagLst>
</file>

<file path=ppt/tags/tag223.xml><?xml version="1.0" encoding="utf-8"?>
<p:tagLst xmlns:p="http://schemas.openxmlformats.org/presentationml/2006/main">
  <p:tag name="AS_UNIQUEID" val="4086"/>
</p:tagLst>
</file>

<file path=ppt/tags/tag224.xml><?xml version="1.0" encoding="utf-8"?>
<p:tagLst xmlns:p="http://schemas.openxmlformats.org/presentationml/2006/main">
  <p:tag name="AS_UNIQUEID" val="4087"/>
</p:tagLst>
</file>

<file path=ppt/tags/tag225.xml><?xml version="1.0" encoding="utf-8"?>
<p:tagLst xmlns:p="http://schemas.openxmlformats.org/presentationml/2006/main">
  <p:tag name="AS_UNIQUEID" val="4088"/>
</p:tagLst>
</file>

<file path=ppt/tags/tag226.xml><?xml version="1.0" encoding="utf-8"?>
<p:tagLst xmlns:p="http://schemas.openxmlformats.org/presentationml/2006/main">
  <p:tag name="AS_UNIQUEID" val="4089"/>
</p:tagLst>
</file>

<file path=ppt/tags/tag227.xml><?xml version="1.0" encoding="utf-8"?>
<p:tagLst xmlns:p="http://schemas.openxmlformats.org/presentationml/2006/main">
  <p:tag name="AS_UNIQUEID" val="4090"/>
</p:tagLst>
</file>

<file path=ppt/tags/tag228.xml><?xml version="1.0" encoding="utf-8"?>
<p:tagLst xmlns:p="http://schemas.openxmlformats.org/presentationml/2006/main">
  <p:tag name="AS_UNIQUEID" val="4091"/>
</p:tagLst>
</file>

<file path=ppt/tags/tag229.xml><?xml version="1.0" encoding="utf-8"?>
<p:tagLst xmlns:p="http://schemas.openxmlformats.org/presentationml/2006/main">
  <p:tag name="AS_UNIQUEID" val="4092"/>
</p:tagLst>
</file>

<file path=ppt/tags/tag230.xml><?xml version="1.0" encoding="utf-8"?>
<p:tagLst xmlns:p="http://schemas.openxmlformats.org/presentationml/2006/main">
  <p:tag name="AS_UNIQUEID" val="4093"/>
</p:tagLst>
</file>

<file path=ppt/tags/tag231.xml><?xml version="1.0" encoding="utf-8"?>
<p:tagLst xmlns:p="http://schemas.openxmlformats.org/presentationml/2006/main">
  <p:tag name="AS_UNIQUEID" val="4094"/>
</p:tagLst>
</file>

<file path=ppt/tags/tag232.xml><?xml version="1.0" encoding="utf-8"?>
<p:tagLst xmlns:p="http://schemas.openxmlformats.org/presentationml/2006/main">
  <p:tag name="AS_UNIQUEID" val="4095"/>
</p:tagLst>
</file>

<file path=ppt/tags/tag233.xml><?xml version="1.0" encoding="utf-8"?>
<p:tagLst xmlns:p="http://schemas.openxmlformats.org/presentationml/2006/main">
  <p:tag name="AS_UNIQUEID" val="4096"/>
</p:tagLst>
</file>

<file path=ppt/tags/tag234.xml><?xml version="1.0" encoding="utf-8"?>
<p:tagLst xmlns:p="http://schemas.openxmlformats.org/presentationml/2006/main">
  <p:tag name="AS_UNIQUEID" val="4097"/>
</p:tagLst>
</file>

<file path=ppt/tags/tag235.xml><?xml version="1.0" encoding="utf-8"?>
<p:tagLst xmlns:p="http://schemas.openxmlformats.org/presentationml/2006/main">
  <p:tag name="AS_UNIQUEID" val="4098"/>
</p:tagLst>
</file>

<file path=ppt/tags/tag236.xml><?xml version="1.0" encoding="utf-8"?>
<p:tagLst xmlns:p="http://schemas.openxmlformats.org/presentationml/2006/main">
  <p:tag name="AS_UNIQUEID" val="4099"/>
</p:tagLst>
</file>

<file path=ppt/tags/tag237.xml><?xml version="1.0" encoding="utf-8"?>
<p:tagLst xmlns:p="http://schemas.openxmlformats.org/presentationml/2006/main">
  <p:tag name="AS_UNIQUEID" val="4100"/>
</p:tagLst>
</file>

<file path=ppt/tags/tag238.xml><?xml version="1.0" encoding="utf-8"?>
<p:tagLst xmlns:p="http://schemas.openxmlformats.org/presentationml/2006/main">
  <p:tag name="AS_UNIQUEID" val="4101"/>
</p:tagLst>
</file>

<file path=ppt/tags/tag239.xml><?xml version="1.0" encoding="utf-8"?>
<p:tagLst xmlns:p="http://schemas.openxmlformats.org/presentationml/2006/main">
  <p:tag name="AS_UNIQUEID" val="4102"/>
</p:tagLst>
</file>

<file path=ppt/tags/tag240.xml><?xml version="1.0" encoding="utf-8"?>
<p:tagLst xmlns:p="http://schemas.openxmlformats.org/presentationml/2006/main">
  <p:tag name="AS_UNIQUEID" val="4103"/>
</p:tagLst>
</file>

<file path=ppt/tags/tag241.xml><?xml version="1.0" encoding="utf-8"?>
<p:tagLst xmlns:p="http://schemas.openxmlformats.org/presentationml/2006/main">
  <p:tag name="AS_UNIQUEID" val="4104"/>
</p:tagLst>
</file>

<file path=ppt/tags/tag242.xml><?xml version="1.0" encoding="utf-8"?>
<p:tagLst xmlns:p="http://schemas.openxmlformats.org/presentationml/2006/main">
  <p:tag name="AS_UNIQUEID" val="4105"/>
</p:tagLst>
</file>

<file path=ppt/tags/tag243.xml><?xml version="1.0" encoding="utf-8"?>
<p:tagLst xmlns:p="http://schemas.openxmlformats.org/presentationml/2006/main">
  <p:tag name="AS_UNIQUEID" val="4106"/>
</p:tagLst>
</file>

<file path=ppt/tags/tag244.xml><?xml version="1.0" encoding="utf-8"?>
<p:tagLst xmlns:p="http://schemas.openxmlformats.org/presentationml/2006/main">
  <p:tag name="AS_UNIQUEID" val="4698"/>
</p:tagLst>
</file>

<file path=ppt/tags/tag245.xml><?xml version="1.0" encoding="utf-8"?>
<p:tagLst xmlns:p="http://schemas.openxmlformats.org/presentationml/2006/main">
  <p:tag name="AS_UNIQUEID" val="4108"/>
</p:tagLst>
</file>

<file path=ppt/tags/tag246.xml><?xml version="1.0" encoding="utf-8"?>
<p:tagLst xmlns:p="http://schemas.openxmlformats.org/presentationml/2006/main">
  <p:tag name="AS_UNIQUEID" val="4109"/>
</p:tagLst>
</file>

<file path=ppt/tags/tag247.xml><?xml version="1.0" encoding="utf-8"?>
<p:tagLst xmlns:p="http://schemas.openxmlformats.org/presentationml/2006/main">
  <p:tag name="AS_UNIQUEID" val="4110"/>
</p:tagLst>
</file>

<file path=ppt/tags/tag248.xml><?xml version="1.0" encoding="utf-8"?>
<p:tagLst xmlns:p="http://schemas.openxmlformats.org/presentationml/2006/main">
  <p:tag name="AS_UNIQUEID" val="4111"/>
</p:tagLst>
</file>

<file path=ppt/tags/tag249.xml><?xml version="1.0" encoding="utf-8"?>
<p:tagLst xmlns:p="http://schemas.openxmlformats.org/presentationml/2006/main">
  <p:tag name="AS_UNIQUEID" val="4112"/>
</p:tagLst>
</file>

<file path=ppt/tags/tag250.xml><?xml version="1.0" encoding="utf-8"?>
<p:tagLst xmlns:p="http://schemas.openxmlformats.org/presentationml/2006/main">
  <p:tag name="AS_UNIQUEID" val="4113"/>
</p:tagLst>
</file>

<file path=ppt/tags/tag251.xml><?xml version="1.0" encoding="utf-8"?>
<p:tagLst xmlns:p="http://schemas.openxmlformats.org/presentationml/2006/main">
  <p:tag name="AS_UNIQUEID" val="4114"/>
</p:tagLst>
</file>

<file path=ppt/tags/tag252.xml><?xml version="1.0" encoding="utf-8"?>
<p:tagLst xmlns:p="http://schemas.openxmlformats.org/presentationml/2006/main">
  <p:tag name="AS_UNIQUEID" val="4115"/>
</p:tagLst>
</file>

<file path=ppt/tags/tag253.xml><?xml version="1.0" encoding="utf-8"?>
<p:tagLst xmlns:p="http://schemas.openxmlformats.org/presentationml/2006/main">
  <p:tag name="AS_UNIQUEID" val="4116"/>
</p:tagLst>
</file>

<file path=ppt/tags/tag254.xml><?xml version="1.0" encoding="utf-8"?>
<p:tagLst xmlns:p="http://schemas.openxmlformats.org/presentationml/2006/main">
  <p:tag name="AS_UNIQUEID" val="4117"/>
</p:tagLst>
</file>

<file path=ppt/tags/tag255.xml><?xml version="1.0" encoding="utf-8"?>
<p:tagLst xmlns:p="http://schemas.openxmlformats.org/presentationml/2006/main">
  <p:tag name="AS_UNIQUEID" val="4118"/>
</p:tagLst>
</file>

<file path=ppt/tags/tag256.xml><?xml version="1.0" encoding="utf-8"?>
<p:tagLst xmlns:p="http://schemas.openxmlformats.org/presentationml/2006/main">
  <p:tag name="AS_UNIQUEID" val="4119"/>
</p:tagLst>
</file>

<file path=ppt/tags/tag257.xml><?xml version="1.0" encoding="utf-8"?>
<p:tagLst xmlns:p="http://schemas.openxmlformats.org/presentationml/2006/main">
  <p:tag name="AS_UNIQUEID" val="4120"/>
</p:tagLst>
</file>

<file path=ppt/tags/tag258.xml><?xml version="1.0" encoding="utf-8"?>
<p:tagLst xmlns:p="http://schemas.openxmlformats.org/presentationml/2006/main">
  <p:tag name="AS_UNIQUEID" val="4121"/>
</p:tagLst>
</file>

<file path=ppt/tags/tag259.xml><?xml version="1.0" encoding="utf-8"?>
<p:tagLst xmlns:p="http://schemas.openxmlformats.org/presentationml/2006/main">
  <p:tag name="AS_UNIQUEID" val="4122"/>
</p:tagLst>
</file>

<file path=ppt/tags/tag260.xml><?xml version="1.0" encoding="utf-8"?>
<p:tagLst xmlns:p="http://schemas.openxmlformats.org/presentationml/2006/main">
  <p:tag name="AS_UNIQUEID" val="4123"/>
</p:tagLst>
</file>

<file path=ppt/tags/tag261.xml><?xml version="1.0" encoding="utf-8"?>
<p:tagLst xmlns:p="http://schemas.openxmlformats.org/presentationml/2006/main">
  <p:tag name="AS_UNIQUEID" val="4124"/>
</p:tagLst>
</file>

<file path=ppt/tags/tag262.xml><?xml version="1.0" encoding="utf-8"?>
<p:tagLst xmlns:p="http://schemas.openxmlformats.org/presentationml/2006/main">
  <p:tag name="AS_UNIQUEID" val="4125"/>
</p:tagLst>
</file>

<file path=ppt/tags/tag263.xml><?xml version="1.0" encoding="utf-8"?>
<p:tagLst xmlns:p="http://schemas.openxmlformats.org/presentationml/2006/main">
  <p:tag name="AS_UNIQUEID" val="4126"/>
</p:tagLst>
</file>

<file path=ppt/tags/tag264.xml><?xml version="1.0" encoding="utf-8"?>
<p:tagLst xmlns:p="http://schemas.openxmlformats.org/presentationml/2006/main">
  <p:tag name="AS_UNIQUEID" val="4127"/>
</p:tagLst>
</file>

<file path=ppt/tags/tag265.xml><?xml version="1.0" encoding="utf-8"?>
<p:tagLst xmlns:p="http://schemas.openxmlformats.org/presentationml/2006/main">
  <p:tag name="AS_UNIQUEID" val="4128"/>
</p:tagLst>
</file>

<file path=ppt/tags/tag266.xml><?xml version="1.0" encoding="utf-8"?>
<p:tagLst xmlns:p="http://schemas.openxmlformats.org/presentationml/2006/main">
  <p:tag name="AS_UNIQUEID" val="4129"/>
</p:tagLst>
</file>

<file path=ppt/tags/tag267.xml><?xml version="1.0" encoding="utf-8"?>
<p:tagLst xmlns:p="http://schemas.openxmlformats.org/presentationml/2006/main">
  <p:tag name="AS_UNIQUEID" val="4130"/>
</p:tagLst>
</file>

<file path=ppt/tags/tag268.xml><?xml version="1.0" encoding="utf-8"?>
<p:tagLst xmlns:p="http://schemas.openxmlformats.org/presentationml/2006/main">
  <p:tag name="AS_UNIQUEID" val="4131"/>
</p:tagLst>
</file>

<file path=ppt/tags/tag269.xml><?xml version="1.0" encoding="utf-8"?>
<p:tagLst xmlns:p="http://schemas.openxmlformats.org/presentationml/2006/main">
  <p:tag name="AS_UNIQUEID" val="4132"/>
</p:tagLst>
</file>

<file path=ppt/tags/tag270.xml><?xml version="1.0" encoding="utf-8"?>
<p:tagLst xmlns:p="http://schemas.openxmlformats.org/presentationml/2006/main">
  <p:tag name="AS_UNIQUEID" val="4133"/>
</p:tagLst>
</file>

<file path=ppt/tags/tag271.xml><?xml version="1.0" encoding="utf-8"?>
<p:tagLst xmlns:p="http://schemas.openxmlformats.org/presentationml/2006/main">
  <p:tag name="AS_UNIQUEID" val="4134"/>
</p:tagLst>
</file>

<file path=ppt/tags/tag272.xml><?xml version="1.0" encoding="utf-8"?>
<p:tagLst xmlns:p="http://schemas.openxmlformats.org/presentationml/2006/main">
  <p:tag name="AS_UNIQUEID" val="4135"/>
</p:tagLst>
</file>

<file path=ppt/tags/tag273.xml><?xml version="1.0" encoding="utf-8"?>
<p:tagLst xmlns:p="http://schemas.openxmlformats.org/presentationml/2006/main">
  <p:tag name="AS_UNIQUEID" val="4136"/>
</p:tagLst>
</file>

<file path=ppt/tags/tag274.xml><?xml version="1.0" encoding="utf-8"?>
<p:tagLst xmlns:p="http://schemas.openxmlformats.org/presentationml/2006/main">
  <p:tag name="AS_UNIQUEID" val="4137"/>
</p:tagLst>
</file>

<file path=ppt/tags/tag275.xml><?xml version="1.0" encoding="utf-8"?>
<p:tagLst xmlns:p="http://schemas.openxmlformats.org/presentationml/2006/main">
  <p:tag name="AS_UNIQUEID" val="4138"/>
</p:tagLst>
</file>

<file path=ppt/tags/tag276.xml><?xml version="1.0" encoding="utf-8"?>
<p:tagLst xmlns:p="http://schemas.openxmlformats.org/presentationml/2006/main">
  <p:tag name="AS_UNIQUEID" val="4139"/>
</p:tagLst>
</file>

<file path=ppt/tags/tag277.xml><?xml version="1.0" encoding="utf-8"?>
<p:tagLst xmlns:p="http://schemas.openxmlformats.org/presentationml/2006/main">
  <p:tag name="AS_UNIQUEID" val="4140"/>
</p:tagLst>
</file>

<file path=ppt/tags/tag278.xml><?xml version="1.0" encoding="utf-8"?>
<p:tagLst xmlns:p="http://schemas.openxmlformats.org/presentationml/2006/main">
  <p:tag name="AS_UNIQUEID" val="4141"/>
</p:tagLst>
</file>

<file path=ppt/tags/tag279.xml><?xml version="1.0" encoding="utf-8"?>
<p:tagLst xmlns:p="http://schemas.openxmlformats.org/presentationml/2006/main">
  <p:tag name="AS_UNIQUEID" val="4142"/>
</p:tagLst>
</file>

<file path=ppt/tags/tag280.xml><?xml version="1.0" encoding="utf-8"?>
<p:tagLst xmlns:p="http://schemas.openxmlformats.org/presentationml/2006/main">
  <p:tag name="AS_UNIQUEID" val="4143"/>
</p:tagLst>
</file>

<file path=ppt/tags/tag281.xml><?xml version="1.0" encoding="utf-8"?>
<p:tagLst xmlns:p="http://schemas.openxmlformats.org/presentationml/2006/main">
  <p:tag name="AS_UNIQUEID" val="4144"/>
</p:tagLst>
</file>

<file path=ppt/tags/tag282.xml><?xml version="1.0" encoding="utf-8"?>
<p:tagLst xmlns:p="http://schemas.openxmlformats.org/presentationml/2006/main">
  <p:tag name="AS_UNIQUEID" val="4145"/>
</p:tagLst>
</file>

<file path=ppt/tags/tag283.xml><?xml version="1.0" encoding="utf-8"?>
<p:tagLst xmlns:p="http://schemas.openxmlformats.org/presentationml/2006/main">
  <p:tag name="AS_UNIQUEID" val="4146"/>
</p:tagLst>
</file>

<file path=ppt/tags/tag284.xml><?xml version="1.0" encoding="utf-8"?>
<p:tagLst xmlns:p="http://schemas.openxmlformats.org/presentationml/2006/main">
  <p:tag name="AS_UNIQUEID" val="4147"/>
</p:tagLst>
</file>

<file path=ppt/tags/tag285.xml><?xml version="1.0" encoding="utf-8"?>
<p:tagLst xmlns:p="http://schemas.openxmlformats.org/presentationml/2006/main">
  <p:tag name="AS_UNIQUEID" val="4148"/>
</p:tagLst>
</file>

<file path=ppt/tags/tag286.xml><?xml version="1.0" encoding="utf-8"?>
<p:tagLst xmlns:p="http://schemas.openxmlformats.org/presentationml/2006/main">
  <p:tag name="AS_UNIQUEID" val="4149"/>
</p:tagLst>
</file>

<file path=ppt/tags/tag287.xml><?xml version="1.0" encoding="utf-8"?>
<p:tagLst xmlns:p="http://schemas.openxmlformats.org/presentationml/2006/main">
  <p:tag name="AS_UNIQUEID" val="4150"/>
</p:tagLst>
</file>

<file path=ppt/tags/tag288.xml><?xml version="1.0" encoding="utf-8"?>
<p:tagLst xmlns:p="http://schemas.openxmlformats.org/presentationml/2006/main">
  <p:tag name="AS_UNIQUEID" val="4151"/>
</p:tagLst>
</file>

<file path=ppt/tags/tag289.xml><?xml version="1.0" encoding="utf-8"?>
<p:tagLst xmlns:p="http://schemas.openxmlformats.org/presentationml/2006/main">
  <p:tag name="AS_UNIQUEID" val="4152"/>
</p:tagLst>
</file>

<file path=ppt/tags/tag290.xml><?xml version="1.0" encoding="utf-8"?>
<p:tagLst xmlns:p="http://schemas.openxmlformats.org/presentationml/2006/main">
  <p:tag name="AS_UNIQUEID" val="4153"/>
</p:tagLst>
</file>

<file path=ppt/tags/tag291.xml><?xml version="1.0" encoding="utf-8"?>
<p:tagLst xmlns:p="http://schemas.openxmlformats.org/presentationml/2006/main">
  <p:tag name="AS_UNIQUEID" val="4154"/>
</p:tagLst>
</file>

<file path=ppt/tags/tag292.xml><?xml version="1.0" encoding="utf-8"?>
<p:tagLst xmlns:p="http://schemas.openxmlformats.org/presentationml/2006/main">
  <p:tag name="AS_UNIQUEID" val="4155"/>
</p:tagLst>
</file>

<file path=ppt/tags/tag293.xml><?xml version="1.0" encoding="utf-8"?>
<p:tagLst xmlns:p="http://schemas.openxmlformats.org/presentationml/2006/main">
  <p:tag name="AS_UNIQUEID" val="4156"/>
</p:tagLst>
</file>

<file path=ppt/tags/tag294.xml><?xml version="1.0" encoding="utf-8"?>
<p:tagLst xmlns:p="http://schemas.openxmlformats.org/presentationml/2006/main">
  <p:tag name="AS_UNIQUEID" val="4157"/>
</p:tagLst>
</file>

<file path=ppt/tags/tag295.xml><?xml version="1.0" encoding="utf-8"?>
<p:tagLst xmlns:p="http://schemas.openxmlformats.org/presentationml/2006/main">
  <p:tag name="AS_UNIQUEID" val="4158"/>
</p:tagLst>
</file>

<file path=ppt/tags/tag296.xml><?xml version="1.0" encoding="utf-8"?>
<p:tagLst xmlns:p="http://schemas.openxmlformats.org/presentationml/2006/main">
  <p:tag name="AS_UNIQUEID" val="4159"/>
</p:tagLst>
</file>

<file path=ppt/tags/tag297.xml><?xml version="1.0" encoding="utf-8"?>
<p:tagLst xmlns:p="http://schemas.openxmlformats.org/presentationml/2006/main">
  <p:tag name="AS_UNIQUEID" val="4160"/>
</p:tagLst>
</file>

<file path=ppt/tags/tag298.xml><?xml version="1.0" encoding="utf-8"?>
<p:tagLst xmlns:p="http://schemas.openxmlformats.org/presentationml/2006/main">
  <p:tag name="AS_UNIQUEID" val="4161"/>
</p:tagLst>
</file>

<file path=ppt/tags/tag299.xml><?xml version="1.0" encoding="utf-8"?>
<p:tagLst xmlns:p="http://schemas.openxmlformats.org/presentationml/2006/main">
  <p:tag name="AS_UNIQUEID" val="4162"/>
</p:tagLst>
</file>

<file path=ppt/tags/tag300.xml><?xml version="1.0" encoding="utf-8"?>
<p:tagLst xmlns:p="http://schemas.openxmlformats.org/presentationml/2006/main">
  <p:tag name="AS_UNIQUEID" val="4163"/>
</p:tagLst>
</file>

<file path=ppt/tags/tag301.xml><?xml version="1.0" encoding="utf-8"?>
<p:tagLst xmlns:p="http://schemas.openxmlformats.org/presentationml/2006/main">
  <p:tag name="AS_UNIQUEID" val="4164"/>
</p:tagLst>
</file>

<file path=ppt/tags/tag302.xml><?xml version="1.0" encoding="utf-8"?>
<p:tagLst xmlns:p="http://schemas.openxmlformats.org/presentationml/2006/main">
  <p:tag name="AS_UNIQUEID" val="4165"/>
</p:tagLst>
</file>

<file path=ppt/tags/tag303.xml><?xml version="1.0" encoding="utf-8"?>
<p:tagLst xmlns:p="http://schemas.openxmlformats.org/presentationml/2006/main">
  <p:tag name="AS_UNIQUEID" val="4166"/>
</p:tagLst>
</file>

<file path=ppt/tags/tag304.xml><?xml version="1.0" encoding="utf-8"?>
<p:tagLst xmlns:p="http://schemas.openxmlformats.org/presentationml/2006/main">
  <p:tag name="AS_UNIQUEID" val="4167"/>
</p:tagLst>
</file>

<file path=ppt/tags/tag305.xml><?xml version="1.0" encoding="utf-8"?>
<p:tagLst xmlns:p="http://schemas.openxmlformats.org/presentationml/2006/main">
  <p:tag name="AS_UNIQUEID" val="4168"/>
</p:tagLst>
</file>

<file path=ppt/tags/tag306.xml><?xml version="1.0" encoding="utf-8"?>
<p:tagLst xmlns:p="http://schemas.openxmlformats.org/presentationml/2006/main">
  <p:tag name="AS_UNIQUEID" val="4169"/>
</p:tagLst>
</file>

<file path=ppt/tags/tag307.xml><?xml version="1.0" encoding="utf-8"?>
<p:tagLst xmlns:p="http://schemas.openxmlformats.org/presentationml/2006/main">
  <p:tag name="AS_UNIQUEID" val="4170"/>
</p:tagLst>
</file>

<file path=ppt/tags/tag308.xml><?xml version="1.0" encoding="utf-8"?>
<p:tagLst xmlns:p="http://schemas.openxmlformats.org/presentationml/2006/main">
  <p:tag name="AS_UNIQUEID" val="4171"/>
</p:tagLst>
</file>

<file path=ppt/tags/tag309.xml><?xml version="1.0" encoding="utf-8"?>
<p:tagLst xmlns:p="http://schemas.openxmlformats.org/presentationml/2006/main">
  <p:tag name="AS_UNIQUEID" val="4172"/>
</p:tagLst>
</file>

<file path=ppt/tags/tag310.xml><?xml version="1.0" encoding="utf-8"?>
<p:tagLst xmlns:p="http://schemas.openxmlformats.org/presentationml/2006/main">
  <p:tag name="AS_UNIQUEID" val="4173"/>
</p:tagLst>
</file>

<file path=ppt/tags/tag311.xml><?xml version="1.0" encoding="utf-8"?>
<p:tagLst xmlns:p="http://schemas.openxmlformats.org/presentationml/2006/main">
  <p:tag name="AS_UNIQUEID" val="4174"/>
</p:tagLst>
</file>

<file path=ppt/tags/tag312.xml><?xml version="1.0" encoding="utf-8"?>
<p:tagLst xmlns:p="http://schemas.openxmlformats.org/presentationml/2006/main">
  <p:tag name="AS_UNIQUEID" val="4175"/>
</p:tagLst>
</file>

<file path=ppt/tags/tag313.xml><?xml version="1.0" encoding="utf-8"?>
<p:tagLst xmlns:p="http://schemas.openxmlformats.org/presentationml/2006/main">
  <p:tag name="AS_UNIQUEID" val="4176"/>
</p:tagLst>
</file>

<file path=ppt/tags/tag314.xml><?xml version="1.0" encoding="utf-8"?>
<p:tagLst xmlns:p="http://schemas.openxmlformats.org/presentationml/2006/main">
  <p:tag name="AS_UNIQUEID" val="4177"/>
</p:tagLst>
</file>

<file path=ppt/tags/tag315.xml><?xml version="1.0" encoding="utf-8"?>
<p:tagLst xmlns:p="http://schemas.openxmlformats.org/presentationml/2006/main">
  <p:tag name="AS_UNIQUEID" val="4178"/>
</p:tagLst>
</file>

<file path=ppt/tags/tag316.xml><?xml version="1.0" encoding="utf-8"?>
<p:tagLst xmlns:p="http://schemas.openxmlformats.org/presentationml/2006/main">
  <p:tag name="AS_UNIQUEID" val="4179"/>
</p:tagLst>
</file>

<file path=ppt/tags/tag317.xml><?xml version="1.0" encoding="utf-8"?>
<p:tagLst xmlns:p="http://schemas.openxmlformats.org/presentationml/2006/main">
  <p:tag name="AS_UNIQUEID" val="4180"/>
</p:tagLst>
</file>

<file path=ppt/tags/tag318.xml><?xml version="1.0" encoding="utf-8"?>
<p:tagLst xmlns:p="http://schemas.openxmlformats.org/presentationml/2006/main">
  <p:tag name="AS_UNIQUEID" val="4181"/>
</p:tagLst>
</file>

<file path=ppt/tags/tag319.xml><?xml version="1.0" encoding="utf-8"?>
<p:tagLst xmlns:p="http://schemas.openxmlformats.org/presentationml/2006/main">
  <p:tag name="AS_UNIQUEID" val="4182"/>
</p:tagLst>
</file>

<file path=ppt/tags/tag320.xml><?xml version="1.0" encoding="utf-8"?>
<p:tagLst xmlns:p="http://schemas.openxmlformats.org/presentationml/2006/main">
  <p:tag name="AS_UNIQUEID" val="4183"/>
</p:tagLst>
</file>

<file path=ppt/tags/tag321.xml><?xml version="1.0" encoding="utf-8"?>
<p:tagLst xmlns:p="http://schemas.openxmlformats.org/presentationml/2006/main">
  <p:tag name="AS_UNIQUEID" val="4184"/>
</p:tagLst>
</file>

<file path=ppt/tags/tag322.xml><?xml version="1.0" encoding="utf-8"?>
<p:tagLst xmlns:p="http://schemas.openxmlformats.org/presentationml/2006/main">
  <p:tag name="AS_UNIQUEID" val="4185"/>
</p:tagLst>
</file>

<file path=ppt/tags/tag323.xml><?xml version="1.0" encoding="utf-8"?>
<p:tagLst xmlns:p="http://schemas.openxmlformats.org/presentationml/2006/main">
  <p:tag name="AS_UNIQUEID" val="4186"/>
</p:tagLst>
</file>

<file path=ppt/tags/tag324.xml><?xml version="1.0" encoding="utf-8"?>
<p:tagLst xmlns:p="http://schemas.openxmlformats.org/presentationml/2006/main">
  <p:tag name="AS_UNIQUEID" val="4187"/>
</p:tagLst>
</file>

<file path=ppt/tags/tag325.xml><?xml version="1.0" encoding="utf-8"?>
<p:tagLst xmlns:p="http://schemas.openxmlformats.org/presentationml/2006/main">
  <p:tag name="AS_UNIQUEID" val="4188"/>
</p:tagLst>
</file>

<file path=ppt/tags/tag326.xml><?xml version="1.0" encoding="utf-8"?>
<p:tagLst xmlns:p="http://schemas.openxmlformats.org/presentationml/2006/main">
  <p:tag name="AS_UNIQUEID" val="4189"/>
</p:tagLst>
</file>

<file path=ppt/tags/tag327.xml><?xml version="1.0" encoding="utf-8"?>
<p:tagLst xmlns:p="http://schemas.openxmlformats.org/presentationml/2006/main">
  <p:tag name="AS_UNIQUEID" val="4190"/>
</p:tagLst>
</file>

<file path=ppt/tags/tag328.xml><?xml version="1.0" encoding="utf-8"?>
<p:tagLst xmlns:p="http://schemas.openxmlformats.org/presentationml/2006/main">
  <p:tag name="AS_UNIQUEID" val="4191"/>
</p:tagLst>
</file>

<file path=ppt/tags/tag329.xml><?xml version="1.0" encoding="utf-8"?>
<p:tagLst xmlns:p="http://schemas.openxmlformats.org/presentationml/2006/main">
  <p:tag name="AS_UNIQUEID" val="4192"/>
</p:tagLst>
</file>

<file path=ppt/tags/tag330.xml><?xml version="1.0" encoding="utf-8"?>
<p:tagLst xmlns:p="http://schemas.openxmlformats.org/presentationml/2006/main">
  <p:tag name="AS_UNIQUEID" val="4193"/>
</p:tagLst>
</file>

<file path=ppt/tags/tag331.xml><?xml version="1.0" encoding="utf-8"?>
<p:tagLst xmlns:p="http://schemas.openxmlformats.org/presentationml/2006/main">
  <p:tag name="AS_UNIQUEID" val="4194"/>
</p:tagLst>
</file>

<file path=ppt/tags/tag332.xml><?xml version="1.0" encoding="utf-8"?>
<p:tagLst xmlns:p="http://schemas.openxmlformats.org/presentationml/2006/main">
  <p:tag name="AS_UNIQUEID" val="4195"/>
</p:tagLst>
</file>

<file path=ppt/tags/tag333.xml><?xml version="1.0" encoding="utf-8"?>
<p:tagLst xmlns:p="http://schemas.openxmlformats.org/presentationml/2006/main">
  <p:tag name="AS_UNIQUEID" val="4699"/>
</p:tagLst>
</file>

<file path=ppt/tags/tag334.xml><?xml version="1.0" encoding="utf-8"?>
<p:tagLst xmlns:p="http://schemas.openxmlformats.org/presentationml/2006/main">
  <p:tag name="AS_UNIQUEID" val="4197"/>
</p:tagLst>
</file>

<file path=ppt/tags/tag335.xml><?xml version="1.0" encoding="utf-8"?>
<p:tagLst xmlns:p="http://schemas.openxmlformats.org/presentationml/2006/main">
  <p:tag name="AS_UNIQUEID" val="4198"/>
</p:tagLst>
</file>

<file path=ppt/tags/tag336.xml><?xml version="1.0" encoding="utf-8"?>
<p:tagLst xmlns:p="http://schemas.openxmlformats.org/presentationml/2006/main">
  <p:tag name="AS_UNIQUEID" val="4199"/>
</p:tagLst>
</file>

<file path=ppt/tags/tag337.xml><?xml version="1.0" encoding="utf-8"?>
<p:tagLst xmlns:p="http://schemas.openxmlformats.org/presentationml/2006/main">
  <p:tag name="AS_UNIQUEID" val="4200"/>
</p:tagLst>
</file>

<file path=ppt/tags/tag338.xml><?xml version="1.0" encoding="utf-8"?>
<p:tagLst xmlns:p="http://schemas.openxmlformats.org/presentationml/2006/main">
  <p:tag name="AS_UNIQUEID" val="4201"/>
</p:tagLst>
</file>

<file path=ppt/tags/tag339.xml><?xml version="1.0" encoding="utf-8"?>
<p:tagLst xmlns:p="http://schemas.openxmlformats.org/presentationml/2006/main">
  <p:tag name="AS_UNIQUEID" val="4202"/>
</p:tagLst>
</file>

<file path=ppt/tags/tag340.xml><?xml version="1.0" encoding="utf-8"?>
<p:tagLst xmlns:p="http://schemas.openxmlformats.org/presentationml/2006/main">
  <p:tag name="AS_UNIQUEID" val="4203"/>
</p:tagLst>
</file>

<file path=ppt/tags/tag341.xml><?xml version="1.0" encoding="utf-8"?>
<p:tagLst xmlns:p="http://schemas.openxmlformats.org/presentationml/2006/main">
  <p:tag name="AS_UNIQUEID" val="4204"/>
</p:tagLst>
</file>

<file path=ppt/tags/tag342.xml><?xml version="1.0" encoding="utf-8"?>
<p:tagLst xmlns:p="http://schemas.openxmlformats.org/presentationml/2006/main">
  <p:tag name="AS_UNIQUEID" val="4205"/>
</p:tagLst>
</file>

<file path=ppt/tags/tag343.xml><?xml version="1.0" encoding="utf-8"?>
<p:tagLst xmlns:p="http://schemas.openxmlformats.org/presentationml/2006/main">
  <p:tag name="AS_UNIQUEID" val="4206"/>
</p:tagLst>
</file>

<file path=ppt/tags/tag344.xml><?xml version="1.0" encoding="utf-8"?>
<p:tagLst xmlns:p="http://schemas.openxmlformats.org/presentationml/2006/main">
  <p:tag name="AS_UNIQUEID" val="4207"/>
</p:tagLst>
</file>

<file path=ppt/tags/tag345.xml><?xml version="1.0" encoding="utf-8"?>
<p:tagLst xmlns:p="http://schemas.openxmlformats.org/presentationml/2006/main">
  <p:tag name="AS_UNIQUEID" val="4208"/>
</p:tagLst>
</file>

<file path=ppt/tags/tag346.xml><?xml version="1.0" encoding="utf-8"?>
<p:tagLst xmlns:p="http://schemas.openxmlformats.org/presentationml/2006/main">
  <p:tag name="AS_UNIQUEID" val="4209"/>
</p:tagLst>
</file>

<file path=ppt/tags/tag347.xml><?xml version="1.0" encoding="utf-8"?>
<p:tagLst xmlns:p="http://schemas.openxmlformats.org/presentationml/2006/main">
  <p:tag name="AS_UNIQUEID" val="4210"/>
</p:tagLst>
</file>

<file path=ppt/tags/tag348.xml><?xml version="1.0" encoding="utf-8"?>
<p:tagLst xmlns:p="http://schemas.openxmlformats.org/presentationml/2006/main">
  <p:tag name="AS_UNIQUEID" val="4211"/>
</p:tagLst>
</file>

<file path=ppt/tags/tag349.xml><?xml version="1.0" encoding="utf-8"?>
<p:tagLst xmlns:p="http://schemas.openxmlformats.org/presentationml/2006/main">
  <p:tag name="AS_UNIQUEID" val="4212"/>
</p:tagLst>
</file>

<file path=ppt/tags/tag350.xml><?xml version="1.0" encoding="utf-8"?>
<p:tagLst xmlns:p="http://schemas.openxmlformats.org/presentationml/2006/main">
  <p:tag name="AS_UNIQUEID" val="4213"/>
</p:tagLst>
</file>

<file path=ppt/tags/tag351.xml><?xml version="1.0" encoding="utf-8"?>
<p:tagLst xmlns:p="http://schemas.openxmlformats.org/presentationml/2006/main">
  <p:tag name="AS_UNIQUEID" val="4214"/>
</p:tagLst>
</file>

<file path=ppt/tags/tag352.xml><?xml version="1.0" encoding="utf-8"?>
<p:tagLst xmlns:p="http://schemas.openxmlformats.org/presentationml/2006/main">
  <p:tag name="AS_UNIQUEID" val="4215"/>
</p:tagLst>
</file>

<file path=ppt/tags/tag353.xml><?xml version="1.0" encoding="utf-8"?>
<p:tagLst xmlns:p="http://schemas.openxmlformats.org/presentationml/2006/main">
  <p:tag name="AS_UNIQUEID" val="4216"/>
</p:tagLst>
</file>

<file path=ppt/tags/tag354.xml><?xml version="1.0" encoding="utf-8"?>
<p:tagLst xmlns:p="http://schemas.openxmlformats.org/presentationml/2006/main">
  <p:tag name="AS_UNIQUEID" val="4217"/>
</p:tagLst>
</file>

<file path=ppt/tags/tag355.xml><?xml version="1.0" encoding="utf-8"?>
<p:tagLst xmlns:p="http://schemas.openxmlformats.org/presentationml/2006/main">
  <p:tag name="AS_UNIQUEID" val="4218"/>
</p:tagLst>
</file>

<file path=ppt/tags/tag356.xml><?xml version="1.0" encoding="utf-8"?>
<p:tagLst xmlns:p="http://schemas.openxmlformats.org/presentationml/2006/main">
  <p:tag name="AS_UNIQUEID" val="4219"/>
</p:tagLst>
</file>

<file path=ppt/tags/tag357.xml><?xml version="1.0" encoding="utf-8"?>
<p:tagLst xmlns:p="http://schemas.openxmlformats.org/presentationml/2006/main">
  <p:tag name="AS_UNIQUEID" val="4220"/>
</p:tagLst>
</file>

<file path=ppt/tags/tag358.xml><?xml version="1.0" encoding="utf-8"?>
<p:tagLst xmlns:p="http://schemas.openxmlformats.org/presentationml/2006/main">
  <p:tag name="AS_UNIQUEID" val="4221"/>
</p:tagLst>
</file>

<file path=ppt/tags/tag359.xml><?xml version="1.0" encoding="utf-8"?>
<p:tagLst xmlns:p="http://schemas.openxmlformats.org/presentationml/2006/main">
  <p:tag name="AS_UNIQUEID" val="4222"/>
</p:tagLst>
</file>

<file path=ppt/tags/tag360.xml><?xml version="1.0" encoding="utf-8"?>
<p:tagLst xmlns:p="http://schemas.openxmlformats.org/presentationml/2006/main">
  <p:tag name="AS_UNIQUEID" val="4223"/>
</p:tagLst>
</file>

<file path=ppt/tags/tag361.xml><?xml version="1.0" encoding="utf-8"?>
<p:tagLst xmlns:p="http://schemas.openxmlformats.org/presentationml/2006/main">
  <p:tag name="AS_UNIQUEID" val="4224"/>
</p:tagLst>
</file>

<file path=ppt/tags/tag362.xml><?xml version="1.0" encoding="utf-8"?>
<p:tagLst xmlns:p="http://schemas.openxmlformats.org/presentationml/2006/main">
  <p:tag name="AS_UNIQUEID" val="4225"/>
</p:tagLst>
</file>

<file path=ppt/tags/tag363.xml><?xml version="1.0" encoding="utf-8"?>
<p:tagLst xmlns:p="http://schemas.openxmlformats.org/presentationml/2006/main">
  <p:tag name="AS_UNIQUEID" val="4226"/>
</p:tagLst>
</file>

<file path=ppt/tags/tag364.xml><?xml version="1.0" encoding="utf-8"?>
<p:tagLst xmlns:p="http://schemas.openxmlformats.org/presentationml/2006/main">
  <p:tag name="AS_UNIQUEID" val="4227"/>
</p:tagLst>
</file>

<file path=ppt/tags/tag365.xml><?xml version="1.0" encoding="utf-8"?>
<p:tagLst xmlns:p="http://schemas.openxmlformats.org/presentationml/2006/main">
  <p:tag name="AS_UNIQUEID" val="4228"/>
</p:tagLst>
</file>

<file path=ppt/tags/tag366.xml><?xml version="1.0" encoding="utf-8"?>
<p:tagLst xmlns:p="http://schemas.openxmlformats.org/presentationml/2006/main">
  <p:tag name="AS_UNIQUEID" val="4229"/>
</p:tagLst>
</file>

<file path=ppt/tags/tag367.xml><?xml version="1.0" encoding="utf-8"?>
<p:tagLst xmlns:p="http://schemas.openxmlformats.org/presentationml/2006/main">
  <p:tag name="AS_UNIQUEID" val="4230"/>
</p:tagLst>
</file>

<file path=ppt/tags/tag368.xml><?xml version="1.0" encoding="utf-8"?>
<p:tagLst xmlns:p="http://schemas.openxmlformats.org/presentationml/2006/main">
  <p:tag name="AS_UNIQUEID" val="4231"/>
</p:tagLst>
</file>

<file path=ppt/tags/tag369.xml><?xml version="1.0" encoding="utf-8"?>
<p:tagLst xmlns:p="http://schemas.openxmlformats.org/presentationml/2006/main">
  <p:tag name="AS_UNIQUEID" val="4232"/>
</p:tagLst>
</file>

<file path=ppt/tags/tag370.xml><?xml version="1.0" encoding="utf-8"?>
<p:tagLst xmlns:p="http://schemas.openxmlformats.org/presentationml/2006/main">
  <p:tag name="AS_UNIQUEID" val="4233"/>
</p:tagLst>
</file>

<file path=ppt/tags/tag371.xml><?xml version="1.0" encoding="utf-8"?>
<p:tagLst xmlns:p="http://schemas.openxmlformats.org/presentationml/2006/main">
  <p:tag name="AS_UNIQUEID" val="4234"/>
</p:tagLst>
</file>

<file path=ppt/tags/tag372.xml><?xml version="1.0" encoding="utf-8"?>
<p:tagLst xmlns:p="http://schemas.openxmlformats.org/presentationml/2006/main">
  <p:tag name="AS_UNIQUEID" val="4235"/>
</p:tagLst>
</file>

<file path=ppt/tags/tag373.xml><?xml version="1.0" encoding="utf-8"?>
<p:tagLst xmlns:p="http://schemas.openxmlformats.org/presentationml/2006/main">
  <p:tag name="AS_UNIQUEID" val="4236"/>
</p:tagLst>
</file>

<file path=ppt/tags/tag374.xml><?xml version="1.0" encoding="utf-8"?>
<p:tagLst xmlns:p="http://schemas.openxmlformats.org/presentationml/2006/main">
  <p:tag name="AS_UNIQUEID" val="4237"/>
</p:tagLst>
</file>

<file path=ppt/tags/tag375.xml><?xml version="1.0" encoding="utf-8"?>
<p:tagLst xmlns:p="http://schemas.openxmlformats.org/presentationml/2006/main">
  <p:tag name="AS_UNIQUEID" val="4238"/>
</p:tagLst>
</file>

<file path=ppt/tags/tag376.xml><?xml version="1.0" encoding="utf-8"?>
<p:tagLst xmlns:p="http://schemas.openxmlformats.org/presentationml/2006/main">
  <p:tag name="AS_UNIQUEID" val="4239"/>
</p:tagLst>
</file>

<file path=ppt/tags/tag377.xml><?xml version="1.0" encoding="utf-8"?>
<p:tagLst xmlns:p="http://schemas.openxmlformats.org/presentationml/2006/main">
  <p:tag name="AS_UNIQUEID" val="4240"/>
</p:tagLst>
</file>

<file path=ppt/tags/tag378.xml><?xml version="1.0" encoding="utf-8"?>
<p:tagLst xmlns:p="http://schemas.openxmlformats.org/presentationml/2006/main">
  <p:tag name="AS_UNIQUEID" val="4241"/>
</p:tagLst>
</file>

<file path=ppt/tags/tag379.xml><?xml version="1.0" encoding="utf-8"?>
<p:tagLst xmlns:p="http://schemas.openxmlformats.org/presentationml/2006/main">
  <p:tag name="AS_UNIQUEID" val="4242"/>
</p:tagLst>
</file>

<file path=ppt/tags/tag380.xml><?xml version="1.0" encoding="utf-8"?>
<p:tagLst xmlns:p="http://schemas.openxmlformats.org/presentationml/2006/main">
  <p:tag name="AS_UNIQUEID" val="4243"/>
</p:tagLst>
</file>

<file path=ppt/tags/tag381.xml><?xml version="1.0" encoding="utf-8"?>
<p:tagLst xmlns:p="http://schemas.openxmlformats.org/presentationml/2006/main">
  <p:tag name="AS_UNIQUEID" val="4244"/>
</p:tagLst>
</file>

<file path=ppt/tags/tag382.xml><?xml version="1.0" encoding="utf-8"?>
<p:tagLst xmlns:p="http://schemas.openxmlformats.org/presentationml/2006/main">
  <p:tag name="AS_UNIQUEID" val="4245"/>
</p:tagLst>
</file>

<file path=ppt/tags/tag383.xml><?xml version="1.0" encoding="utf-8"?>
<p:tagLst xmlns:p="http://schemas.openxmlformats.org/presentationml/2006/main">
  <p:tag name="AS_UNIQUEID" val="4246"/>
</p:tagLst>
</file>

<file path=ppt/tags/tag384.xml><?xml version="1.0" encoding="utf-8"?>
<p:tagLst xmlns:p="http://schemas.openxmlformats.org/presentationml/2006/main">
  <p:tag name="AS_UNIQUEID" val="4247"/>
</p:tagLst>
</file>

<file path=ppt/tags/tag385.xml><?xml version="1.0" encoding="utf-8"?>
<p:tagLst xmlns:p="http://schemas.openxmlformats.org/presentationml/2006/main">
  <p:tag name="AS_UNIQUEID" val="4248"/>
</p:tagLst>
</file>

<file path=ppt/tags/tag386.xml><?xml version="1.0" encoding="utf-8"?>
<p:tagLst xmlns:p="http://schemas.openxmlformats.org/presentationml/2006/main">
  <p:tag name="AS_UNIQUEID" val="4249"/>
</p:tagLst>
</file>

<file path=ppt/tags/tag387.xml><?xml version="1.0" encoding="utf-8"?>
<p:tagLst xmlns:p="http://schemas.openxmlformats.org/presentationml/2006/main">
  <p:tag name="AS_UNIQUEID" val="4250"/>
</p:tagLst>
</file>

<file path=ppt/tags/tag388.xml><?xml version="1.0" encoding="utf-8"?>
<p:tagLst xmlns:p="http://schemas.openxmlformats.org/presentationml/2006/main">
  <p:tag name="AS_UNIQUEID" val="4700"/>
</p:tagLst>
</file>

<file path=ppt/tags/tag389.xml><?xml version="1.0" encoding="utf-8"?>
<p:tagLst xmlns:p="http://schemas.openxmlformats.org/presentationml/2006/main">
  <p:tag name="AS_UNIQUEID" val="4591"/>
</p:tagLst>
</file>

<file path=ppt/tags/tag390.xml><?xml version="1.0" encoding="utf-8"?>
<p:tagLst xmlns:p="http://schemas.openxmlformats.org/presentationml/2006/main">
  <p:tag name="AS_UNIQUEID" val="4592"/>
</p:tagLst>
</file>

<file path=ppt/tags/tag391.xml><?xml version="1.0" encoding="utf-8"?>
<p:tagLst xmlns:p="http://schemas.openxmlformats.org/presentationml/2006/main">
  <p:tag name="AS_UNIQUEID" val="4593"/>
</p:tagLst>
</file>

<file path=ppt/tags/tag392.xml><?xml version="1.0" encoding="utf-8"?>
<p:tagLst xmlns:p="http://schemas.openxmlformats.org/presentationml/2006/main">
  <p:tag name="AS_UNIQUEID" val="4594"/>
</p:tagLst>
</file>

<file path=ppt/tags/tag393.xml><?xml version="1.0" encoding="utf-8"?>
<p:tagLst xmlns:p="http://schemas.openxmlformats.org/presentationml/2006/main">
  <p:tag name="AS_UNIQUEID" val="4595"/>
</p:tagLst>
</file>

<file path=ppt/tags/tag394.xml><?xml version="1.0" encoding="utf-8"?>
<p:tagLst xmlns:p="http://schemas.openxmlformats.org/presentationml/2006/main">
  <p:tag name="AS_UNIQUEID" val="4596"/>
</p:tagLst>
</file>

<file path=ppt/tags/tag395.xml><?xml version="1.0" encoding="utf-8"?>
<p:tagLst xmlns:p="http://schemas.openxmlformats.org/presentationml/2006/main">
  <p:tag name="AS_UNIQUEID" val="4597"/>
</p:tagLst>
</file>

<file path=ppt/tags/tag396.xml><?xml version="1.0" encoding="utf-8"?>
<p:tagLst xmlns:p="http://schemas.openxmlformats.org/presentationml/2006/main">
  <p:tag name="AS_UNIQUEID" val="4598"/>
</p:tagLst>
</file>

<file path=ppt/tags/tag397.xml><?xml version="1.0" encoding="utf-8"?>
<p:tagLst xmlns:p="http://schemas.openxmlformats.org/presentationml/2006/main">
  <p:tag name="AS_UNIQUEID" val="4599"/>
</p:tagLst>
</file>

<file path=ppt/tags/tag398.xml><?xml version="1.0" encoding="utf-8"?>
<p:tagLst xmlns:p="http://schemas.openxmlformats.org/presentationml/2006/main">
  <p:tag name="AS_UNIQUEID" val="4600"/>
  <p:tag name="KSO_WM_BEAUTIFY_FLAG" val=""/>
</p:tagLst>
</file>

<file path=ppt/tags/tag399.xml><?xml version="1.0" encoding="utf-8"?>
<p:tagLst xmlns:p="http://schemas.openxmlformats.org/presentationml/2006/main">
  <p:tag name="AS_UNIQUEID" val="4601"/>
</p:tagLst>
</file>

<file path=ppt/tags/tag400.xml><?xml version="1.0" encoding="utf-8"?>
<p:tagLst xmlns:p="http://schemas.openxmlformats.org/presentationml/2006/main">
  <p:tag name="AS_UNIQUEID" val="4602"/>
  <p:tag name="KSO_WM_BEAUTIFY_FLAG" val=""/>
</p:tagLst>
</file>

<file path=ppt/tags/tag401.xml><?xml version="1.0" encoding="utf-8"?>
<p:tagLst xmlns:p="http://schemas.openxmlformats.org/presentationml/2006/main">
  <p:tag name="AS_UNIQUEID" val="4603"/>
  <p:tag name="KSO_WM_BEAUTIFY_FLAG" val=""/>
</p:tagLst>
</file>

<file path=ppt/tags/tag402.xml><?xml version="1.0" encoding="utf-8"?>
<p:tagLst xmlns:p="http://schemas.openxmlformats.org/presentationml/2006/main">
  <p:tag name="AS_UNIQUEID" val="4604"/>
</p:tagLst>
</file>

<file path=ppt/tags/tag403.xml><?xml version="1.0" encoding="utf-8"?>
<p:tagLst xmlns:p="http://schemas.openxmlformats.org/presentationml/2006/main">
  <p:tag name="AS_UNIQUEID" val="4605"/>
</p:tagLst>
</file>

<file path=ppt/tags/tag404.xml><?xml version="1.0" encoding="utf-8"?>
<p:tagLst xmlns:p="http://schemas.openxmlformats.org/presentationml/2006/main">
  <p:tag name="AS_UNIQUEID" val="4606"/>
</p:tagLst>
</file>

<file path=ppt/tags/tag405.xml><?xml version="1.0" encoding="utf-8"?>
<p:tagLst xmlns:p="http://schemas.openxmlformats.org/presentationml/2006/main">
  <p:tag name="AS_UNIQUEID" val="4607"/>
</p:tagLst>
</file>

<file path=ppt/tags/tag406.xml><?xml version="1.0" encoding="utf-8"?>
<p:tagLst xmlns:p="http://schemas.openxmlformats.org/presentationml/2006/main">
  <p:tag name="AS_UNIQUEID" val="4608"/>
</p:tagLst>
</file>

<file path=ppt/tags/tag407.xml><?xml version="1.0" encoding="utf-8"?>
<p:tagLst xmlns:p="http://schemas.openxmlformats.org/presentationml/2006/main">
  <p:tag name="AS_UNIQUEID" val="4701"/>
</p:tagLst>
</file>

<file path=ppt/tags/tag408.xml><?xml version="1.0" encoding="utf-8"?>
<p:tagLst xmlns:p="http://schemas.openxmlformats.org/presentationml/2006/main">
  <p:tag name="AS_UNIQUEID" val="832"/>
  <p:tag name="KSO_WM_BEAUTIFY_FLAG" val=""/>
</p:tagLst>
</file>

<file path=ppt/tags/tag409.xml><?xml version="1.0" encoding="utf-8"?>
<p:tagLst xmlns:p="http://schemas.openxmlformats.org/presentationml/2006/main">
  <p:tag name="AS_UNIQUEID" val="833"/>
  <p:tag name="KSO_WM_BEAUTIFY_FLAG" val=""/>
</p:tagLst>
</file>

<file path=ppt/tags/tag410.xml><?xml version="1.0" encoding="utf-8"?>
<p:tagLst xmlns:p="http://schemas.openxmlformats.org/presentationml/2006/main">
  <p:tag name="AS_UNIQUEID" val="834"/>
  <p:tag name="KSO_WM_BEAUTIFY_FLAG" val=""/>
</p:tagLst>
</file>

<file path=ppt/tags/tag411.xml><?xml version="1.0" encoding="utf-8"?>
<p:tagLst xmlns:p="http://schemas.openxmlformats.org/presentationml/2006/main">
  <p:tag name="AS_UNIQUEID" val="835"/>
</p:tagLst>
</file>

<file path=ppt/tags/tag412.xml><?xml version="1.0" encoding="utf-8"?>
<p:tagLst xmlns:p="http://schemas.openxmlformats.org/presentationml/2006/main">
  <p:tag name="AS_UNIQUEID" val="836"/>
  <p:tag name="KSO_WM_BEAUTIFY_FLAG" val=""/>
</p:tagLst>
</file>

<file path=ppt/tags/tag413.xml><?xml version="1.0" encoding="utf-8"?>
<p:tagLst xmlns:p="http://schemas.openxmlformats.org/presentationml/2006/main">
  <p:tag name="AS_UNIQUEID" val="837"/>
  <p:tag name="KSO_WM_BEAUTIFY_FLAG" val=""/>
</p:tagLst>
</file>

<file path=ppt/tags/tag414.xml><?xml version="1.0" encoding="utf-8"?>
<p:tagLst xmlns:p="http://schemas.openxmlformats.org/presentationml/2006/main">
  <p:tag name="AS_UNIQUEID" val="838"/>
  <p:tag name="KSO_WM_BEAUTIFY_FLAG" val=""/>
</p:tagLst>
</file>

<file path=ppt/tags/tag4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416.xml><?xml version="1.0" encoding="utf-8"?>
<p:tagLst xmlns:p="http://schemas.openxmlformats.org/presentationml/2006/main">
  <p:tag name="AS_UNIQUEID" val="4702"/>
</p:tagLst>
</file>

<file path=ppt/tags/tag417.xml><?xml version="1.0" encoding="utf-8"?>
<p:tagLst xmlns:p="http://schemas.openxmlformats.org/presentationml/2006/main">
  <p:tag name="AS_UNIQUEID" val="4293"/>
</p:tagLst>
</file>

<file path=ppt/tags/tag418.xml><?xml version="1.0" encoding="utf-8"?>
<p:tagLst xmlns:p="http://schemas.openxmlformats.org/presentationml/2006/main">
  <p:tag name="AS_UNIQUEID" val="4294"/>
</p:tagLst>
</file>

<file path=ppt/tags/tag419.xml><?xml version="1.0" encoding="utf-8"?>
<p:tagLst xmlns:p="http://schemas.openxmlformats.org/presentationml/2006/main">
  <p:tag name="AS_UNIQUEID" val="4295"/>
</p:tagLst>
</file>

<file path=ppt/tags/tag420.xml><?xml version="1.0" encoding="utf-8"?>
<p:tagLst xmlns:p="http://schemas.openxmlformats.org/presentationml/2006/main">
  <p:tag name="AS_UNIQUEID" val="4703"/>
</p:tagLst>
</file>

<file path=ppt/tags/tag421.xml><?xml version="1.0" encoding="utf-8"?>
<p:tagLst xmlns:p="http://schemas.openxmlformats.org/presentationml/2006/main">
  <p:tag name="AS_UNIQUEID" val="4298"/>
</p:tagLst>
</file>

<file path=ppt/tags/tag422.xml><?xml version="1.0" encoding="utf-8"?>
<p:tagLst xmlns:p="http://schemas.openxmlformats.org/presentationml/2006/main">
  <p:tag name="AS_UNIQUEID" val="4299"/>
</p:tagLst>
</file>

<file path=ppt/tags/tag423.xml><?xml version="1.0" encoding="utf-8"?>
<p:tagLst xmlns:p="http://schemas.openxmlformats.org/presentationml/2006/main">
  <p:tag name="AS_UNIQUEID" val="4300"/>
</p:tagLst>
</file>

<file path=ppt/tags/tag424.xml><?xml version="1.0" encoding="utf-8"?>
<p:tagLst xmlns:p="http://schemas.openxmlformats.org/presentationml/2006/main">
  <p:tag name="AS_UNIQUEID" val="4301"/>
</p:tagLst>
</file>

<file path=ppt/tags/tag425.xml><?xml version="1.0" encoding="utf-8"?>
<p:tagLst xmlns:p="http://schemas.openxmlformats.org/presentationml/2006/main">
  <p:tag name="AS_UNIQUEID" val="4302"/>
</p:tagLst>
</file>

<file path=ppt/tags/tag426.xml><?xml version="1.0" encoding="utf-8"?>
<p:tagLst xmlns:p="http://schemas.openxmlformats.org/presentationml/2006/main">
  <p:tag name="AS_UNIQUEID" val="4303"/>
</p:tagLst>
</file>

<file path=ppt/tags/tag427.xml><?xml version="1.0" encoding="utf-8"?>
<p:tagLst xmlns:p="http://schemas.openxmlformats.org/presentationml/2006/main">
  <p:tag name="AS_UNIQUEID" val="4304"/>
</p:tagLst>
</file>

<file path=ppt/tags/tag428.xml><?xml version="1.0" encoding="utf-8"?>
<p:tagLst xmlns:p="http://schemas.openxmlformats.org/presentationml/2006/main">
  <p:tag name="AS_UNIQUEID" val="4305"/>
</p:tagLst>
</file>

<file path=ppt/tags/tag429.xml><?xml version="1.0" encoding="utf-8"?>
<p:tagLst xmlns:p="http://schemas.openxmlformats.org/presentationml/2006/main">
  <p:tag name="AS_UNIQUEID" val="4306"/>
</p:tagLst>
</file>

<file path=ppt/tags/tag430.xml><?xml version="1.0" encoding="utf-8"?>
<p:tagLst xmlns:p="http://schemas.openxmlformats.org/presentationml/2006/main">
  <p:tag name="AS_UNIQUEID" val="4307"/>
</p:tagLst>
</file>

<file path=ppt/tags/tag431.xml><?xml version="1.0" encoding="utf-8"?>
<p:tagLst xmlns:p="http://schemas.openxmlformats.org/presentationml/2006/main">
  <p:tag name="AS_UNIQUEID" val="4308"/>
</p:tagLst>
</file>

<file path=ppt/tags/tag432.xml><?xml version="1.0" encoding="utf-8"?>
<p:tagLst xmlns:p="http://schemas.openxmlformats.org/presentationml/2006/main">
  <p:tag name="AS_UNIQUEID" val="4309"/>
</p:tagLst>
</file>

<file path=ppt/tags/tag433.xml><?xml version="1.0" encoding="utf-8"?>
<p:tagLst xmlns:p="http://schemas.openxmlformats.org/presentationml/2006/main">
  <p:tag name="AS_UNIQUEID" val="4310"/>
</p:tagLst>
</file>

<file path=ppt/tags/tag434.xml><?xml version="1.0" encoding="utf-8"?>
<p:tagLst xmlns:p="http://schemas.openxmlformats.org/presentationml/2006/main">
  <p:tag name="AS_UNIQUEID" val="4311"/>
</p:tagLst>
</file>

<file path=ppt/tags/tag435.xml><?xml version="1.0" encoding="utf-8"?>
<p:tagLst xmlns:p="http://schemas.openxmlformats.org/presentationml/2006/main">
  <p:tag name="AS_UNIQUEID" val="4312"/>
</p:tagLst>
</file>

<file path=ppt/tags/tag436.xml><?xml version="1.0" encoding="utf-8"?>
<p:tagLst xmlns:p="http://schemas.openxmlformats.org/presentationml/2006/main">
  <p:tag name="AS_UNIQUEID" val="4313"/>
</p:tagLst>
</file>

<file path=ppt/tags/tag437.xml><?xml version="1.0" encoding="utf-8"?>
<p:tagLst xmlns:p="http://schemas.openxmlformats.org/presentationml/2006/main">
  <p:tag name="AS_UNIQUEID" val="4314"/>
</p:tagLst>
</file>

<file path=ppt/tags/tag438.xml><?xml version="1.0" encoding="utf-8"?>
<p:tagLst xmlns:p="http://schemas.openxmlformats.org/presentationml/2006/main">
  <p:tag name="AS_UNIQUEID" val="4315"/>
</p:tagLst>
</file>

<file path=ppt/tags/tag439.xml><?xml version="1.0" encoding="utf-8"?>
<p:tagLst xmlns:p="http://schemas.openxmlformats.org/presentationml/2006/main">
  <p:tag name="AS_UNIQUEID" val="4316"/>
</p:tagLst>
</file>

<file path=ppt/tags/tag440.xml><?xml version="1.0" encoding="utf-8"?>
<p:tagLst xmlns:p="http://schemas.openxmlformats.org/presentationml/2006/main">
  <p:tag name="AS_UNIQUEID" val="4317"/>
</p:tagLst>
</file>

<file path=ppt/tags/tag441.xml><?xml version="1.0" encoding="utf-8"?>
<p:tagLst xmlns:p="http://schemas.openxmlformats.org/presentationml/2006/main">
  <p:tag name="AS_UNIQUEID" val="4318"/>
</p:tagLst>
</file>

<file path=ppt/tags/tag442.xml><?xml version="1.0" encoding="utf-8"?>
<p:tagLst xmlns:p="http://schemas.openxmlformats.org/presentationml/2006/main">
  <p:tag name="AS_UNIQUEID" val="4319"/>
</p:tagLst>
</file>

<file path=ppt/tags/tag443.xml><?xml version="1.0" encoding="utf-8"?>
<p:tagLst xmlns:p="http://schemas.openxmlformats.org/presentationml/2006/main">
  <p:tag name="AS_UNIQUEID" val="4320"/>
</p:tagLst>
</file>

<file path=ppt/tags/tag444.xml><?xml version="1.0" encoding="utf-8"?>
<p:tagLst xmlns:p="http://schemas.openxmlformats.org/presentationml/2006/main">
  <p:tag name="AS_UNIQUEID" val="4321"/>
</p:tagLst>
</file>

<file path=ppt/tags/tag445.xml><?xml version="1.0" encoding="utf-8"?>
<p:tagLst xmlns:p="http://schemas.openxmlformats.org/presentationml/2006/main">
  <p:tag name="AS_UNIQUEID" val="4322"/>
</p:tagLst>
</file>

<file path=ppt/tags/tag446.xml><?xml version="1.0" encoding="utf-8"?>
<p:tagLst xmlns:p="http://schemas.openxmlformats.org/presentationml/2006/main">
  <p:tag name="AS_UNIQUEID" val="4704"/>
</p:tagLst>
</file>

<file path=ppt/tags/tag447.xml><?xml version="1.0" encoding="utf-8"?>
<p:tagLst xmlns:p="http://schemas.openxmlformats.org/presentationml/2006/main">
  <p:tag name="AS_UNIQUEID" val="4483"/>
  <p:tag name="KSO_WM_UNIT_PLACING_PICTURE_USER_VIEWPORT" val="{&quot;height&quot;:2183,&quot;width&quot;:7868}"/>
</p:tagLst>
</file>

<file path=ppt/tags/tag448.xml><?xml version="1.0" encoding="utf-8"?>
<p:tagLst xmlns:p="http://schemas.openxmlformats.org/presentationml/2006/main">
  <p:tag name="AS_UNIQUEID" val="4484"/>
</p:tagLst>
</file>

<file path=ppt/tags/tag449.xml><?xml version="1.0" encoding="utf-8"?>
<p:tagLst xmlns:p="http://schemas.openxmlformats.org/presentationml/2006/main">
  <p:tag name="AS_UNIQUEID" val="4705"/>
</p:tagLst>
</file>

<file path=ppt/tags/tag450.xml><?xml version="1.0" encoding="utf-8"?>
<p:tagLst xmlns:p="http://schemas.openxmlformats.org/presentationml/2006/main">
  <p:tag name="AS_UNIQUEID" val="4486"/>
</p:tagLst>
</file>

<file path=ppt/tags/tag451.xml><?xml version="1.0" encoding="utf-8"?>
<p:tagLst xmlns:p="http://schemas.openxmlformats.org/presentationml/2006/main">
  <p:tag name="AS_UNIQUEID" val="4487"/>
</p:tagLst>
</file>

<file path=ppt/tags/tag452.xml><?xml version="1.0" encoding="utf-8"?>
<p:tagLst xmlns:p="http://schemas.openxmlformats.org/presentationml/2006/main">
  <p:tag name="AS_UNIQUEID" val="4488"/>
</p:tagLst>
</file>

<file path=ppt/tags/tag453.xml><?xml version="1.0" encoding="utf-8"?>
<p:tagLst xmlns:p="http://schemas.openxmlformats.org/presentationml/2006/main">
  <p:tag name="AS_UNIQUEID" val="4489"/>
</p:tagLst>
</file>

<file path=ppt/tags/tag454.xml><?xml version="1.0" encoding="utf-8"?>
<p:tagLst xmlns:p="http://schemas.openxmlformats.org/presentationml/2006/main">
  <p:tag name="AS_UNIQUEID" val="4490"/>
</p:tagLst>
</file>

<file path=ppt/tags/tag455.xml><?xml version="1.0" encoding="utf-8"?>
<p:tagLst xmlns:p="http://schemas.openxmlformats.org/presentationml/2006/main">
  <p:tag name="AS_UNIQUEID" val="4491"/>
</p:tagLst>
</file>

<file path=ppt/tags/tag456.xml><?xml version="1.0" encoding="utf-8"?>
<p:tagLst xmlns:p="http://schemas.openxmlformats.org/presentationml/2006/main">
  <p:tag name="AS_UNIQUEID" val="4492"/>
</p:tagLst>
</file>

<file path=ppt/tags/tag457.xml><?xml version="1.0" encoding="utf-8"?>
<p:tagLst xmlns:p="http://schemas.openxmlformats.org/presentationml/2006/main">
  <p:tag name="AS_UNIQUEID" val="4493"/>
</p:tagLst>
</file>

<file path=ppt/tags/tag458.xml><?xml version="1.0" encoding="utf-8"?>
<p:tagLst xmlns:p="http://schemas.openxmlformats.org/presentationml/2006/main">
  <p:tag name="AS_UNIQUEID" val="4494"/>
</p:tagLst>
</file>

<file path=ppt/tags/tag459.xml><?xml version="1.0" encoding="utf-8"?>
<p:tagLst xmlns:p="http://schemas.openxmlformats.org/presentationml/2006/main">
  <p:tag name="AS_UNIQUEID" val="4495"/>
</p:tagLst>
</file>

<file path=ppt/tags/tag460.xml><?xml version="1.0" encoding="utf-8"?>
<p:tagLst xmlns:p="http://schemas.openxmlformats.org/presentationml/2006/main">
  <p:tag name="AS_UNIQUEID" val="4706"/>
</p:tagLst>
</file>

<file path=ppt/tags/tag461.xml><?xml version="1.0" encoding="utf-8"?>
<p:tagLst xmlns:p="http://schemas.openxmlformats.org/presentationml/2006/main">
  <p:tag name="AS_UNIQUEID" val="4497"/>
</p:tagLst>
</file>

<file path=ppt/tags/tag462.xml><?xml version="1.0" encoding="utf-8"?>
<p:tagLst xmlns:p="http://schemas.openxmlformats.org/presentationml/2006/main">
  <p:tag name="AS_UNIQUEID" val="4498"/>
</p:tagLst>
</file>

<file path=ppt/tags/tag463.xml><?xml version="1.0" encoding="utf-8"?>
<p:tagLst xmlns:p="http://schemas.openxmlformats.org/presentationml/2006/main">
  <p:tag name="AS_UNIQUEID" val="4499"/>
</p:tagLst>
</file>

<file path=ppt/tags/tag464.xml><?xml version="1.0" encoding="utf-8"?>
<p:tagLst xmlns:p="http://schemas.openxmlformats.org/presentationml/2006/main">
  <p:tag name="AS_UNIQUEID" val="4500"/>
</p:tagLst>
</file>

<file path=ppt/tags/tag465.xml><?xml version="1.0" encoding="utf-8"?>
<p:tagLst xmlns:p="http://schemas.openxmlformats.org/presentationml/2006/main">
  <p:tag name="AS_UNIQUEID" val="4501"/>
</p:tagLst>
</file>

<file path=ppt/tags/tag466.xml><?xml version="1.0" encoding="utf-8"?>
<p:tagLst xmlns:p="http://schemas.openxmlformats.org/presentationml/2006/main">
  <p:tag name="AS_UNIQUEID" val="4502"/>
</p:tagLst>
</file>

<file path=ppt/tags/tag467.xml><?xml version="1.0" encoding="utf-8"?>
<p:tagLst xmlns:p="http://schemas.openxmlformats.org/presentationml/2006/main">
  <p:tag name="AS_UNIQUEID" val="4503"/>
</p:tagLst>
</file>

<file path=ppt/tags/tag468.xml><?xml version="1.0" encoding="utf-8"?>
<p:tagLst xmlns:p="http://schemas.openxmlformats.org/presentationml/2006/main">
  <p:tag name="AS_UNIQUEID" val="4707"/>
</p:tagLst>
</file>

<file path=ppt/tags/tag469.xml><?xml version="1.0" encoding="utf-8"?>
<p:tagLst xmlns:p="http://schemas.openxmlformats.org/presentationml/2006/main">
  <p:tag name="AS_UNIQUEID" val="673"/>
  <p:tag name="KSO_WM_ASSEMBLE_CHIP_INDEX" val="db42b3663cc943659aec87634b64660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bf1fd79532eafaafd2988c"/>
  <p:tag name="KSO_WM_CHIP_XID" val="5fbf1fd79532eafaafd29890"/>
  <p:tag name="KSO_WM_SLIDE_BACKGROUND_TYPE" val="general"/>
  <p:tag name="KSO_WM_TAG_VERSION" val="1.0"/>
  <p:tag name="KSO_WM_TEMPLATE_CATEGORY" val="chip"/>
  <p:tag name="KSO_WM_TEMPLATE_INDEX" val="20205281"/>
  <p:tag name="KSO_WM_UNIT_COMPATIBLE" val="0"/>
  <p:tag name="KSO_WM_UNIT_DEC_AREA_ID" val="209c644bbdcf44ddab1791c5d799b24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chip20205281_4*i*1"/>
  <p:tag name="KSO_WM_UNIT_INDEX" val="1"/>
  <p:tag name="KSO_WM_UNIT_LAYERLEVEL" val="1"/>
  <p:tag name="KSO_WM_UNIT_SUBTYPE" val="t"/>
  <p:tag name="KSO_WM_UNIT_TYPE" val="i"/>
  <p:tag name="WM_BEAUTIFY_SHAPE_IDENTITY" val="{a87f1018-3876-4a19-88ad-c78c2e89d319}"/>
</p:tagLst>
</file>

<file path=ppt/tags/tag470.xml><?xml version="1.0" encoding="utf-8"?>
<p:tagLst xmlns:p="http://schemas.openxmlformats.org/presentationml/2006/main">
  <p:tag name="AS_UNIQUEID" val="674"/>
</p:tagLst>
</file>

<file path=ppt/tags/tag471.xml><?xml version="1.0" encoding="utf-8"?>
<p:tagLst xmlns:p="http://schemas.openxmlformats.org/presentationml/2006/main">
  <p:tag name="AS_UNIQUEID" val="675"/>
  <p:tag name="KSO_WM_UNIT_FILL_FORE_SCHEMECOLOR_INDEX" val="14"/>
  <p:tag name="KSO_WM_UNIT_FILL_FORE_SCHEMECOLOR_INDEX_BRIGHTNESS" val="0"/>
  <p:tag name="KSO_WM_UNIT_FILL_TYPE" val="1"/>
</p:tagLst>
</file>

<file path=ppt/tags/tag472.xml><?xml version="1.0" encoding="utf-8"?>
<p:tagLst xmlns:p="http://schemas.openxmlformats.org/presentationml/2006/main">
  <p:tag name="AS_UNIQUEID" val="676"/>
</p:tagLst>
</file>

<file path=ppt/tags/tag473.xml><?xml version="1.0" encoding="utf-8"?>
<p:tagLst xmlns:p="http://schemas.openxmlformats.org/presentationml/2006/main">
  <p:tag name="AS_UNIQUEID" val="677"/>
  <p:tag name="KSO_WM_UNIT_FILL_FORE_SCHEMECOLOR_INDEX" val="14"/>
  <p:tag name="KSO_WM_UNIT_FILL_FORE_SCHEMECOLOR_INDEX_BRIGHTNESS" val="0"/>
  <p:tag name="KSO_WM_UNIT_FILL_TYPE" val="1"/>
</p:tagLst>
</file>

<file path=ppt/tags/tag474.xml><?xml version="1.0" encoding="utf-8"?>
<p:tagLst xmlns:p="http://schemas.openxmlformats.org/presentationml/2006/main">
  <p:tag name="AS_UNIQUEID" val="678"/>
  <p:tag name="KSO_WM_UNIT_FILL_FORE_SCHEMECOLOR_INDEX" val="14"/>
  <p:tag name="KSO_WM_UNIT_FILL_FORE_SCHEMECOLOR_INDEX_BRIGHTNESS" val="0"/>
  <p:tag name="KSO_WM_UNIT_FILL_TYPE" val="1"/>
</p:tagLst>
</file>

<file path=ppt/tags/tag475.xml><?xml version="1.0" encoding="utf-8"?>
<p:tagLst xmlns:p="http://schemas.openxmlformats.org/presentationml/2006/main">
  <p:tag name="AS_UNIQUEID" val="679"/>
  <p:tag name="KSO_WM_UNIT_FILL_FORE_SCHEMECOLOR_INDEX" val="14"/>
  <p:tag name="KSO_WM_UNIT_FILL_FORE_SCHEMECOLOR_INDEX_BRIGHTNESS" val="0"/>
  <p:tag name="KSO_WM_UNIT_FILL_TYPE" val="1"/>
</p:tagLst>
</file>

<file path=ppt/tags/tag476.xml><?xml version="1.0" encoding="utf-8"?>
<p:tagLst xmlns:p="http://schemas.openxmlformats.org/presentationml/2006/main">
  <p:tag name="AS_UNIQUEID" val="680"/>
</p:tagLst>
</file>

<file path=ppt/tags/tag477.xml><?xml version="1.0" encoding="utf-8"?>
<p:tagLst xmlns:p="http://schemas.openxmlformats.org/presentationml/2006/main">
  <p:tag name="AS_UNIQUEID" val="681"/>
</p:tagLst>
</file>

<file path=ppt/tags/tag478.xml><?xml version="1.0" encoding="utf-8"?>
<p:tagLst xmlns:p="http://schemas.openxmlformats.org/presentationml/2006/main">
  <p:tag name="AS_UNIQUEID" val="682"/>
</p:tagLst>
</file>

<file path=ppt/tags/tag479.xml><?xml version="1.0" encoding="utf-8"?>
<p:tagLst xmlns:p="http://schemas.openxmlformats.org/presentationml/2006/main">
  <p:tag name="AS_UNIQUEID" val="683"/>
</p:tagLst>
</file>

<file path=ppt/tags/tag480.xml><?xml version="1.0" encoding="utf-8"?>
<p:tagLst xmlns:p="http://schemas.openxmlformats.org/presentationml/2006/main">
  <p:tag name="AS_UNIQUEID" val="684"/>
</p:tagLst>
</file>

<file path=ppt/tags/tag481.xml><?xml version="1.0" encoding="utf-8"?>
<p:tagLst xmlns:p="http://schemas.openxmlformats.org/presentationml/2006/main">
  <p:tag name="AS_UNIQUEID" val="685"/>
</p:tagLst>
</file>

<file path=ppt/tags/tag482.xml><?xml version="1.0" encoding="utf-8"?>
<p:tagLst xmlns:p="http://schemas.openxmlformats.org/presentationml/2006/main">
  <p:tag name="AS_UNIQUEID" val="686"/>
</p:tagLst>
</file>

<file path=ppt/tags/tag483.xml><?xml version="1.0" encoding="utf-8"?>
<p:tagLst xmlns:p="http://schemas.openxmlformats.org/presentationml/2006/main">
  <p:tag name="AS_UNIQUEID" val="687"/>
</p:tagLst>
</file>

<file path=ppt/tags/tag484.xml><?xml version="1.0" encoding="utf-8"?>
<p:tagLst xmlns:p="http://schemas.openxmlformats.org/presentationml/2006/main">
  <p:tag name="AS_UNIQUEID" val="688"/>
</p:tagLst>
</file>

<file path=ppt/tags/tag485.xml><?xml version="1.0" encoding="utf-8"?>
<p:tagLst xmlns:p="http://schemas.openxmlformats.org/presentationml/2006/main">
  <p:tag name="AS_UNIQUEID" val="689"/>
</p:tagLst>
</file>

<file path=ppt/tags/tag486.xml><?xml version="1.0" encoding="utf-8"?>
<p:tagLst xmlns:p="http://schemas.openxmlformats.org/presentationml/2006/main">
  <p:tag name="AS_UNIQUEID" val="690"/>
  <p:tag name="KSO_WM_UNIT_TEXT_FILL_FORE_SCHEMECOLOR_INDEX" val="13"/>
  <p:tag name="KSO_WM_UNIT_TEXT_FILL_FORE_SCHEMECOLOR_INDEX_BRIGHTNESS" val="0.25"/>
  <p:tag name="KSO_WM_UNIT_TEXT_FILL_TYPE" val="1"/>
</p:tagLst>
</file>

<file path=ppt/tags/tag487.xml><?xml version="1.0" encoding="utf-8"?>
<p:tagLst xmlns:p="http://schemas.openxmlformats.org/presentationml/2006/main">
  <p:tag name="AS_UNIQUEID" val="691"/>
  <p:tag name="KSO_WM_UNIT_TEXT_FILL_FORE_SCHEMECOLOR_INDEX" val="13"/>
  <p:tag name="KSO_WM_UNIT_TEXT_FILL_FORE_SCHEMECOLOR_INDEX_BRIGHTNESS" val="0"/>
  <p:tag name="KSO_WM_UNIT_TEXT_FILL_TYPE" val="1"/>
</p:tagLst>
</file>

<file path=ppt/tags/tag488.xml><?xml version="1.0" encoding="utf-8"?>
<p:tagLst xmlns:p="http://schemas.openxmlformats.org/presentationml/2006/main">
  <p:tag name="AS_UNIQUEID" val="692"/>
  <p:tag name="KSO_WM_UNIT_TEXT_FILL_FORE_SCHEMECOLOR_INDEX" val="13"/>
  <p:tag name="KSO_WM_UNIT_TEXT_FILL_FORE_SCHEMECOLOR_INDEX_BRIGHTNESS" val="0.25"/>
  <p:tag name="KSO_WM_UNIT_TEXT_FILL_TYPE" val="1"/>
</p:tagLst>
</file>

<file path=ppt/tags/tag489.xml><?xml version="1.0" encoding="utf-8"?>
<p:tagLst xmlns:p="http://schemas.openxmlformats.org/presentationml/2006/main">
  <p:tag name="AS_UNIQUEID" val="693"/>
  <p:tag name="KSO_WM_UNIT_TEXT_FILL_FORE_SCHEMECOLOR_INDEX" val="13"/>
  <p:tag name="KSO_WM_UNIT_TEXT_FILL_FORE_SCHEMECOLOR_INDEX_BRIGHTNESS" val="0"/>
  <p:tag name="KSO_WM_UNIT_TEXT_FILL_TYPE" val="1"/>
</p:tagLst>
</file>

<file path=ppt/tags/tag490.xml><?xml version="1.0" encoding="utf-8"?>
<p:tagLst xmlns:p="http://schemas.openxmlformats.org/presentationml/2006/main">
  <p:tag name="AS_UNIQUEID" val="694"/>
  <p:tag name="KSO_WM_UNIT_TEXT_FILL_FORE_SCHEMECOLOR_INDEX" val="13"/>
  <p:tag name="KSO_WM_UNIT_TEXT_FILL_FORE_SCHEMECOLOR_INDEX_BRIGHTNESS" val="0.25"/>
  <p:tag name="KSO_WM_UNIT_TEXT_FILL_TYPE" val="1"/>
</p:tagLst>
</file>

<file path=ppt/tags/tag491.xml><?xml version="1.0" encoding="utf-8"?>
<p:tagLst xmlns:p="http://schemas.openxmlformats.org/presentationml/2006/main">
  <p:tag name="AS_UNIQUEID" val="695"/>
  <p:tag name="KSO_WM_UNIT_TEXT_FILL_FORE_SCHEMECOLOR_INDEX" val="13"/>
  <p:tag name="KSO_WM_UNIT_TEXT_FILL_FORE_SCHEMECOLOR_INDEX_BRIGHTNESS" val="0"/>
  <p:tag name="KSO_WM_UNIT_TEXT_FILL_TYPE" val="1"/>
</p:tagLst>
</file>

<file path=ppt/tags/tag492.xml><?xml version="1.0" encoding="utf-8"?>
<p:tagLst xmlns:p="http://schemas.openxmlformats.org/presentationml/2006/main">
  <p:tag name="AS_UNIQUEID" val="696"/>
  <p:tag name="KSO_WM_UNIT_TEXT_FILL_FORE_SCHEMECOLOR_INDEX" val="13"/>
  <p:tag name="KSO_WM_UNIT_TEXT_FILL_FORE_SCHEMECOLOR_INDEX_BRIGHTNESS" val="0.25"/>
  <p:tag name="KSO_WM_UNIT_TEXT_FILL_TYPE" val="1"/>
</p:tagLst>
</file>

<file path=ppt/tags/tag493.xml><?xml version="1.0" encoding="utf-8"?>
<p:tagLst xmlns:p="http://schemas.openxmlformats.org/presentationml/2006/main">
  <p:tag name="AS_UNIQUEID" val="697"/>
  <p:tag name="KSO_WM_UNIT_TEXT_FILL_FORE_SCHEMECOLOR_INDEX" val="13"/>
  <p:tag name="KSO_WM_UNIT_TEXT_FILL_FORE_SCHEMECOLOR_INDEX_BRIGHTNESS" val="0"/>
  <p:tag name="KSO_WM_UNIT_TEXT_FILL_TYPE" val="1"/>
</p:tagLst>
</file>

<file path=ppt/tags/tag494.xml><?xml version="1.0" encoding="utf-8"?>
<p:tagLst xmlns:p="http://schemas.openxmlformats.org/presentationml/2006/main">
  <p:tag name="AS_UNIQUEID" val="698"/>
</p:tagLst>
</file>

<file path=ppt/tags/tag495.xml><?xml version="1.0" encoding="utf-8"?>
<p:tagLst xmlns:p="http://schemas.openxmlformats.org/presentationml/2006/main">
  <p:tag name="AS_UNIQUEID" val="699"/>
</p:tagLst>
</file>

<file path=ppt/tags/tag496.xml><?xml version="1.0" encoding="utf-8"?>
<p:tagLst xmlns:p="http://schemas.openxmlformats.org/presentationml/2006/main">
  <p:tag name="AS_UNIQUEID" val="700"/>
</p:tagLst>
</file>

<file path=ppt/tags/tag497.xml><?xml version="1.0" encoding="utf-8"?>
<p:tagLst xmlns:p="http://schemas.openxmlformats.org/presentationml/2006/main">
  <p:tag name="KSO_WM_SLIDE_BACKGROUND_TYPE" val="general"/>
  <p:tag name="KSO_WM_SLIDE_BK_DARK_LIGHT" val=""/>
</p:tagLst>
</file>

<file path=ppt/tags/tag498.xml><?xml version="1.0" encoding="utf-8"?>
<p:tagLst xmlns:p="http://schemas.openxmlformats.org/presentationml/2006/main">
  <p:tag name="AS_UNIQUEID" val="4708"/>
</p:tagLst>
</file>

<file path=ppt/tags/tag499.xml><?xml version="1.0" encoding="utf-8"?>
<p:tagLst xmlns:p="http://schemas.openxmlformats.org/presentationml/2006/main">
  <p:tag name="AS_UNIQUEID" val="702"/>
  <p:tag name="KSO_WM_ASSEMBLE_CHIP_INDEX" val="db42b3663cc943659aec87634b64660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bf1fd79532eafaafd2988c"/>
  <p:tag name="KSO_WM_CHIP_XID" val="5fbf1fd79532eafaafd29890"/>
  <p:tag name="KSO_WM_SLIDE_BACKGROUND_TYPE" val="general"/>
  <p:tag name="KSO_WM_TAG_VERSION" val="1.0"/>
  <p:tag name="KSO_WM_TEMPLATE_CATEGORY" val="chip"/>
  <p:tag name="KSO_WM_TEMPLATE_INDEX" val="20205281"/>
  <p:tag name="KSO_WM_UNIT_COMPATIBLE" val="0"/>
  <p:tag name="KSO_WM_UNIT_DEC_AREA_ID" val="209c644bbdcf44ddab1791c5d799b24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chip20205281_4*i*1"/>
  <p:tag name="KSO_WM_UNIT_INDEX" val="1"/>
  <p:tag name="KSO_WM_UNIT_LAYERLEVEL" val="1"/>
  <p:tag name="KSO_WM_UNIT_SUBTYPE" val="t"/>
  <p:tag name="KSO_WM_UNIT_TYPE" val="i"/>
  <p:tag name="WM_BEAUTIFY_SHAPE_IDENTITY" val="{a87f1018-3876-4a19-88ad-c78c2e89d319}"/>
</p:tagLst>
</file>

<file path=ppt/tags/tag500.xml><?xml version="1.0" encoding="utf-8"?>
<p:tagLst xmlns:p="http://schemas.openxmlformats.org/presentationml/2006/main">
  <p:tag name="AS_UNIQUEID" val="703"/>
  <p:tag name="KSO_WM_UNIT_TEXT_FILL_FORE_SCHEMECOLOR_INDEX" val="13"/>
  <p:tag name="KSO_WM_UNIT_TEXT_FILL_FORE_SCHEMECOLOR_INDEX_BRIGHTNESS" val="0"/>
  <p:tag name="KSO_WM_UNIT_TEXT_FILL_TYPE" val="1"/>
</p:tagLst>
</file>

<file path=ppt/tags/tag501.xml><?xml version="1.0" encoding="utf-8"?>
<p:tagLst xmlns:p="http://schemas.openxmlformats.org/presentationml/2006/main">
  <p:tag name="AS_UNIQUEID" val="704"/>
  <p:tag name="KSO_WM_UNIT_LINE_FILL_TYPE" val="2"/>
  <p:tag name="KSO_WM_UNIT_LINE_FORE_SCHEMECOLOR_INDEX" val="13"/>
  <p:tag name="KSO_WM_UNIT_LINE_FORE_SCHEMECOLOR_INDEX_BRIGHTNESS" val="0"/>
</p:tagLst>
</file>

<file path=ppt/tags/tag502.xml><?xml version="1.0" encoding="utf-8"?>
<p:tagLst xmlns:p="http://schemas.openxmlformats.org/presentationml/2006/main">
  <p:tag name="AS_UNIQUEID" val="705"/>
  <p:tag name="KSO_WM_UNIT_TEXT_FILL_FORE_SCHEMECOLOR_INDEX" val="2"/>
  <p:tag name="KSO_WM_UNIT_TEXT_FILL_FORE_SCHEMECOLOR_INDEX_BRIGHTNESS" val="0"/>
  <p:tag name="KSO_WM_UNIT_TEXT_FILL_TYPE" val="1"/>
</p:tagLst>
</file>

<file path=ppt/tags/tag503.xml><?xml version="1.0" encoding="utf-8"?>
<p:tagLst xmlns:p="http://schemas.openxmlformats.org/presentationml/2006/main">
  <p:tag name="AS_UNIQUEID" val="706"/>
  <p:tag name="KSO_WM_UNIT_LINE_FILL_TYPE" val="2"/>
  <p:tag name="KSO_WM_UNIT_LINE_FORE_SCHEMECOLOR_INDEX" val="13"/>
  <p:tag name="KSO_WM_UNIT_LINE_FORE_SCHEMECOLOR_INDEX_BRIGHTNESS" val="0"/>
</p:tagLst>
</file>

<file path=ppt/tags/tag504.xml><?xml version="1.0" encoding="utf-8"?>
<p:tagLst xmlns:p="http://schemas.openxmlformats.org/presentationml/2006/main">
  <p:tag name="AS_UNIQUEID" val="707"/>
  <p:tag name="KSO_WM_UNIT_TEXT_FILL_FORE_SCHEMECOLOR_INDEX" val="2"/>
  <p:tag name="KSO_WM_UNIT_TEXT_FILL_FORE_SCHEMECOLOR_INDEX_BRIGHTNESS" val="0"/>
  <p:tag name="KSO_WM_UNIT_TEXT_FILL_TYPE" val="1"/>
</p:tagLst>
</file>

<file path=ppt/tags/tag505.xml><?xml version="1.0" encoding="utf-8"?>
<p:tagLst xmlns:p="http://schemas.openxmlformats.org/presentationml/2006/main">
  <p:tag name="AS_UNIQUEID" val="708"/>
  <p:tag name="KSO_WM_UNIT_LINE_FILL_TYPE" val="2"/>
  <p:tag name="KSO_WM_UNIT_LINE_FORE_SCHEMECOLOR_INDEX" val="13"/>
  <p:tag name="KSO_WM_UNIT_LINE_FORE_SCHEMECOLOR_INDEX_BRIGHTNESS" val="0"/>
</p:tagLst>
</file>

<file path=ppt/tags/tag506.xml><?xml version="1.0" encoding="utf-8"?>
<p:tagLst xmlns:p="http://schemas.openxmlformats.org/presentationml/2006/main">
  <p:tag name="AS_UNIQUEID" val="709"/>
  <p:tag name="KSO_WM_UNIT_TEXT_FILL_FORE_SCHEMECOLOR_INDEX" val="2"/>
  <p:tag name="KSO_WM_UNIT_TEXT_FILL_FORE_SCHEMECOLOR_INDEX_BRIGHTNESS" val="0"/>
  <p:tag name="KSO_WM_UNIT_TEXT_FILL_TYPE" val="1"/>
</p:tagLst>
</file>

<file path=ppt/tags/tag507.xml><?xml version="1.0" encoding="utf-8"?>
<p:tagLst xmlns:p="http://schemas.openxmlformats.org/presentationml/2006/main">
  <p:tag name="AS_UNIQUEID" val="710"/>
  <p:tag name="KSO_WM_UNIT_LINE_FILL_TYPE" val="2"/>
  <p:tag name="KSO_WM_UNIT_LINE_FORE_SCHEMECOLOR_INDEX" val="13"/>
  <p:tag name="KSO_WM_UNIT_LINE_FORE_SCHEMECOLOR_INDEX_BRIGHTNESS" val="0"/>
</p:tagLst>
</file>

<file path=ppt/tags/tag508.xml><?xml version="1.0" encoding="utf-8"?>
<p:tagLst xmlns:p="http://schemas.openxmlformats.org/presentationml/2006/main">
  <p:tag name="AS_UNIQUEID" val="711"/>
  <p:tag name="KSO_WM_UNIT_TEXT_FILL_FORE_SCHEMECOLOR_INDEX" val="2"/>
  <p:tag name="KSO_WM_UNIT_TEXT_FILL_FORE_SCHEMECOLOR_INDEX_BRIGHTNESS" val="0"/>
  <p:tag name="KSO_WM_UNIT_TEXT_FILL_TYPE" val="1"/>
</p:tagLst>
</file>

<file path=ppt/tags/tag509.xml><?xml version="1.0" encoding="utf-8"?>
<p:tagLst xmlns:p="http://schemas.openxmlformats.org/presentationml/2006/main">
  <p:tag name="AS_UNIQUEID" val="712"/>
</p:tagLst>
</file>

<file path=ppt/tags/tag510.xml><?xml version="1.0" encoding="utf-8"?>
<p:tagLst xmlns:p="http://schemas.openxmlformats.org/presentationml/2006/main">
  <p:tag name="AS_UNIQUEID" val="713"/>
  <p:tag name="KSO_WM_UNIT_TEXT_FILL_FORE_SCHEMECOLOR_INDEX" val="14"/>
  <p:tag name="KSO_WM_UNIT_TEXT_FILL_FORE_SCHEMECOLOR_INDEX_BRIGHTNESS" val="0"/>
  <p:tag name="KSO_WM_UNIT_TEXT_FILL_TYPE" val="1"/>
</p:tagLst>
</file>

<file path=ppt/tags/tag511.xml><?xml version="1.0" encoding="utf-8"?>
<p:tagLst xmlns:p="http://schemas.openxmlformats.org/presentationml/2006/main">
  <p:tag name="AS_UNIQUEID" val="714"/>
  <p:tag name="KSO_WM_UNIT_LINE_FILL_TYPE" val="2"/>
  <p:tag name="KSO_WM_UNIT_LINE_FORE_SCHEMECOLOR_INDEX" val="13"/>
  <p:tag name="KSO_WM_UNIT_LINE_FORE_SCHEMECOLOR_INDEX_BRIGHTNESS" val="0"/>
</p:tagLst>
</file>

<file path=ppt/tags/tag512.xml><?xml version="1.0" encoding="utf-8"?>
<p:tagLst xmlns:p="http://schemas.openxmlformats.org/presentationml/2006/main">
  <p:tag name="AS_UNIQUEID" val="715"/>
  <p:tag name="KSO_WM_UNIT_LINE_FILL_TYPE" val="2"/>
  <p:tag name="KSO_WM_UNIT_LINE_FORE_SCHEMECOLOR_INDEX" val="13"/>
  <p:tag name="KSO_WM_UNIT_LINE_FORE_SCHEMECOLOR_INDEX_BRIGHTNESS" val="0"/>
</p:tagLst>
</file>

<file path=ppt/tags/tag513.xml><?xml version="1.0" encoding="utf-8"?>
<p:tagLst xmlns:p="http://schemas.openxmlformats.org/presentationml/2006/main">
  <p:tag name="AS_UNIQUEID" val="716"/>
  <p:tag name="KSO_WM_UNIT_LINE_FILL_TYPE" val="2"/>
  <p:tag name="KSO_WM_UNIT_LINE_FORE_SCHEMECOLOR_INDEX" val="13"/>
  <p:tag name="KSO_WM_UNIT_LINE_FORE_SCHEMECOLOR_INDEX_BRIGHTNESS" val="0"/>
</p:tagLst>
</file>

<file path=ppt/tags/tag514.xml><?xml version="1.0" encoding="utf-8"?>
<p:tagLst xmlns:p="http://schemas.openxmlformats.org/presentationml/2006/main">
  <p:tag name="AS_UNIQUEID" val="717"/>
  <p:tag name="KSO_WM_UNIT_LINE_FILL_TYPE" val="2"/>
  <p:tag name="KSO_WM_UNIT_LINE_FORE_SCHEMECOLOR_INDEX" val="13"/>
  <p:tag name="KSO_WM_UNIT_LINE_FORE_SCHEMECOLOR_INDEX_BRIGHTNESS" val="0"/>
</p:tagLst>
</file>

<file path=ppt/tags/tag515.xml><?xml version="1.0" encoding="utf-8"?>
<p:tagLst xmlns:p="http://schemas.openxmlformats.org/presentationml/2006/main">
  <p:tag name="AS_UNIQUEID" val="718"/>
</p:tagLst>
</file>

<file path=ppt/tags/tag516.xml><?xml version="1.0" encoding="utf-8"?>
<p:tagLst xmlns:p="http://schemas.openxmlformats.org/presentationml/2006/main">
  <p:tag name="AS_UNIQUEID" val="719"/>
  <p:tag name="KSO_WM_UNIT_TEXT_FILL_FORE_SCHEMECOLOR_INDEX" val="2"/>
  <p:tag name="KSO_WM_UNIT_TEXT_FILL_FORE_SCHEMECOLOR_INDEX_BRIGHTNESS" val="0"/>
  <p:tag name="KSO_WM_UNIT_TEXT_FILL_TYPE" val="1"/>
</p:tagLst>
</file>

<file path=ppt/tags/tag517.xml><?xml version="1.0" encoding="utf-8"?>
<p:tagLst xmlns:p="http://schemas.openxmlformats.org/presentationml/2006/main">
  <p:tag name="AS_UNIQUEID" val="720"/>
  <p:tag name="KSO_WM_UNIT_TEXT_FILL_FORE_SCHEMECOLOR_INDEX" val="2"/>
  <p:tag name="KSO_WM_UNIT_TEXT_FILL_FORE_SCHEMECOLOR_INDEX_BRIGHTNESS" val="0"/>
  <p:tag name="KSO_WM_UNIT_TEXT_FILL_TYPE" val="1"/>
</p:tagLst>
</file>

<file path=ppt/tags/tag518.xml><?xml version="1.0" encoding="utf-8"?>
<p:tagLst xmlns:p="http://schemas.openxmlformats.org/presentationml/2006/main">
  <p:tag name="AS_UNIQUEID" val="721"/>
  <p:tag name="KSO_WM_UNIT_TEXT_FILL_FORE_SCHEMECOLOR_INDEX" val="2"/>
  <p:tag name="KSO_WM_UNIT_TEXT_FILL_FORE_SCHEMECOLOR_INDEX_BRIGHTNESS" val="0"/>
  <p:tag name="KSO_WM_UNIT_TEXT_FILL_TYPE" val="1"/>
</p:tagLst>
</file>

<file path=ppt/tags/tag519.xml><?xml version="1.0" encoding="utf-8"?>
<p:tagLst xmlns:p="http://schemas.openxmlformats.org/presentationml/2006/main">
  <p:tag name="AS_UNIQUEID" val="722"/>
  <p:tag name="KSO_WM_UNIT_TEXT_FILL_FORE_SCHEMECOLOR_INDEX" val="2"/>
  <p:tag name="KSO_WM_UNIT_TEXT_FILL_FORE_SCHEMECOLOR_INDEX_BRIGHTNESS" val="0"/>
  <p:tag name="KSO_WM_UNIT_TEXT_FILL_TYPE" val="1"/>
</p:tagLst>
</file>

<file path=ppt/tags/tag520.xml><?xml version="1.0" encoding="utf-8"?>
<p:tagLst xmlns:p="http://schemas.openxmlformats.org/presentationml/2006/main">
  <p:tag name="AS_UNIQUEID" val="723"/>
  <p:tag name="KSO_WM_UNIT_TEXT_FILL_FORE_SCHEMECOLOR_INDEX" val="14"/>
  <p:tag name="KSO_WM_UNIT_TEXT_FILL_FORE_SCHEMECOLOR_INDEX_BRIGHTNESS" val="0"/>
  <p:tag name="KSO_WM_UNIT_TEXT_FILL_TYPE" val="1"/>
</p:tagLst>
</file>

<file path=ppt/tags/tag521.xml><?xml version="1.0" encoding="utf-8"?>
<p:tagLst xmlns:p="http://schemas.openxmlformats.org/presentationml/2006/main">
  <p:tag name="AS_UNIQUEID" val="724"/>
  <p:tag name="KSO_WM_UNIT_LINE_FILL_TYPE" val="2"/>
  <p:tag name="KSO_WM_UNIT_LINE_FORE_SCHEMECOLOR_INDEX" val="13"/>
  <p:tag name="KSO_WM_UNIT_LINE_FORE_SCHEMECOLOR_INDEX_BRIGHTNESS" val="0"/>
</p:tagLst>
</file>

<file path=ppt/tags/tag522.xml><?xml version="1.0" encoding="utf-8"?>
<p:tagLst xmlns:p="http://schemas.openxmlformats.org/presentationml/2006/main">
  <p:tag name="AS_UNIQUEID" val="725"/>
  <p:tag name="KSO_WM_UNIT_LINE_FILL_TYPE" val="2"/>
  <p:tag name="KSO_WM_UNIT_LINE_FORE_SCHEMECOLOR_INDEX" val="13"/>
  <p:tag name="KSO_WM_UNIT_LINE_FORE_SCHEMECOLOR_INDEX_BRIGHTNESS" val="0"/>
</p:tagLst>
</file>

<file path=ppt/tags/tag523.xml><?xml version="1.0" encoding="utf-8"?>
<p:tagLst xmlns:p="http://schemas.openxmlformats.org/presentationml/2006/main">
  <p:tag name="AS_UNIQUEID" val="726"/>
  <p:tag name="KSO_WM_UNIT_LINE_FILL_TYPE" val="2"/>
  <p:tag name="KSO_WM_UNIT_LINE_FORE_SCHEMECOLOR_INDEX" val="13"/>
  <p:tag name="KSO_WM_UNIT_LINE_FORE_SCHEMECOLOR_INDEX_BRIGHTNESS" val="0"/>
</p:tagLst>
</file>

<file path=ppt/tags/tag524.xml><?xml version="1.0" encoding="utf-8"?>
<p:tagLst xmlns:p="http://schemas.openxmlformats.org/presentationml/2006/main">
  <p:tag name="AS_UNIQUEID" val="727"/>
</p:tagLst>
</file>

<file path=ppt/tags/tag525.xml><?xml version="1.0" encoding="utf-8"?>
<p:tagLst xmlns:p="http://schemas.openxmlformats.org/presentationml/2006/main">
  <p:tag name="AS_UNIQUEID" val="728"/>
  <p:tag name="KSO_WM_UNIT_TEXT_FILL_FORE_SCHEMECOLOR_INDEX" val="2"/>
  <p:tag name="KSO_WM_UNIT_TEXT_FILL_FORE_SCHEMECOLOR_INDEX_BRIGHTNESS" val="0"/>
  <p:tag name="KSO_WM_UNIT_TEXT_FILL_TYPE" val="1"/>
</p:tagLst>
</file>

<file path=ppt/tags/tag526.xml><?xml version="1.0" encoding="utf-8"?>
<p:tagLst xmlns:p="http://schemas.openxmlformats.org/presentationml/2006/main">
  <p:tag name="AS_UNIQUEID" val="729"/>
  <p:tag name="KSO_WM_UNIT_TEXT_FILL_FORE_SCHEMECOLOR_INDEX" val="2"/>
  <p:tag name="KSO_WM_UNIT_TEXT_FILL_FORE_SCHEMECOLOR_INDEX_BRIGHTNESS" val="0"/>
  <p:tag name="KSO_WM_UNIT_TEXT_FILL_TYPE" val="1"/>
</p:tagLst>
</file>

<file path=ppt/tags/tag527.xml><?xml version="1.0" encoding="utf-8"?>
<p:tagLst xmlns:p="http://schemas.openxmlformats.org/presentationml/2006/main">
  <p:tag name="AS_UNIQUEID" val="730"/>
  <p:tag name="KSO_WM_UNIT_TEXT_FILL_FORE_SCHEMECOLOR_INDEX" val="2"/>
  <p:tag name="KSO_WM_UNIT_TEXT_FILL_FORE_SCHEMECOLOR_INDEX_BRIGHTNESS" val="0"/>
  <p:tag name="KSO_WM_UNIT_TEXT_FILL_TYPE" val="1"/>
</p:tagLst>
</file>

<file path=ppt/tags/tag528.xml><?xml version="1.0" encoding="utf-8"?>
<p:tagLst xmlns:p="http://schemas.openxmlformats.org/presentationml/2006/main">
  <p:tag name="AS_UNIQUEID" val="731"/>
  <p:tag name="KSO_WM_UNIT_TEXT_FILL_FORE_SCHEMECOLOR_INDEX" val="2"/>
  <p:tag name="KSO_WM_UNIT_TEXT_FILL_FORE_SCHEMECOLOR_INDEX_BRIGHTNESS" val="0"/>
  <p:tag name="KSO_WM_UNIT_TEXT_FILL_TYPE" val="1"/>
</p:tagLst>
</file>

<file path=ppt/tags/tag529.xml><?xml version="1.0" encoding="utf-8"?>
<p:tagLst xmlns:p="http://schemas.openxmlformats.org/presentationml/2006/main">
  <p:tag name="AS_UNIQUEID" val="732"/>
  <p:tag name="KSO_WM_UNIT_TEXT_FILL_FORE_SCHEMECOLOR_INDEX" val="14"/>
  <p:tag name="KSO_WM_UNIT_TEXT_FILL_FORE_SCHEMECOLOR_INDEX_BRIGHTNESS" val="0"/>
  <p:tag name="KSO_WM_UNIT_TEXT_FILL_TYPE" val="1"/>
</p:tagLst>
</file>

<file path=ppt/tags/tag530.xml><?xml version="1.0" encoding="utf-8"?>
<p:tagLst xmlns:p="http://schemas.openxmlformats.org/presentationml/2006/main">
  <p:tag name="AS_UNIQUEID" val="733"/>
  <p:tag name="KSO_WM_UNIT_LINE_FILL_TYPE" val="2"/>
  <p:tag name="KSO_WM_UNIT_LINE_FORE_SCHEMECOLOR_INDEX" val="13"/>
  <p:tag name="KSO_WM_UNIT_LINE_FORE_SCHEMECOLOR_INDEX_BRIGHTNESS" val="0"/>
</p:tagLst>
</file>

<file path=ppt/tags/tag531.xml><?xml version="1.0" encoding="utf-8"?>
<p:tagLst xmlns:p="http://schemas.openxmlformats.org/presentationml/2006/main">
  <p:tag name="AS_UNIQUEID" val="734"/>
  <p:tag name="KSO_WM_UNIT_LINE_FILL_TYPE" val="2"/>
  <p:tag name="KSO_WM_UNIT_LINE_FORE_SCHEMECOLOR_INDEX" val="13"/>
  <p:tag name="KSO_WM_UNIT_LINE_FORE_SCHEMECOLOR_INDEX_BRIGHTNESS" val="0"/>
</p:tagLst>
</file>

<file path=ppt/tags/tag532.xml><?xml version="1.0" encoding="utf-8"?>
<p:tagLst xmlns:p="http://schemas.openxmlformats.org/presentationml/2006/main">
  <p:tag name="AS_UNIQUEID" val="735"/>
</p:tagLst>
</file>

<file path=ppt/tags/tag533.xml><?xml version="1.0" encoding="utf-8"?>
<p:tagLst xmlns:p="http://schemas.openxmlformats.org/presentationml/2006/main">
  <p:tag name="AS_UNIQUEID" val="736"/>
  <p:tag name="KSO_WM_UNIT_TEXT_FILL_FORE_SCHEMECOLOR_INDEX" val="14"/>
  <p:tag name="KSO_WM_UNIT_TEXT_FILL_FORE_SCHEMECOLOR_INDEX_BRIGHTNESS" val="0"/>
  <p:tag name="KSO_WM_UNIT_TEXT_FILL_TYPE" val="1"/>
</p:tagLst>
</file>

<file path=ppt/tags/tag534.xml><?xml version="1.0" encoding="utf-8"?>
<p:tagLst xmlns:p="http://schemas.openxmlformats.org/presentationml/2006/main">
  <p:tag name="AS_UNIQUEID" val="737"/>
  <p:tag name="KSO_WM_UNIT_LINE_FILL_TYPE" val="2"/>
  <p:tag name="KSO_WM_UNIT_LINE_FORE_SCHEMECOLOR_INDEX" val="13"/>
  <p:tag name="KSO_WM_UNIT_LINE_FORE_SCHEMECOLOR_INDEX_BRIGHTNESS" val="0"/>
</p:tagLst>
</file>

<file path=ppt/tags/tag535.xml><?xml version="1.0" encoding="utf-8"?>
<p:tagLst xmlns:p="http://schemas.openxmlformats.org/presentationml/2006/main">
  <p:tag name="AS_UNIQUEID" val="738"/>
  <p:tag name="KSO_WM_UNIT_TEXT_FILL_FORE_SCHEMECOLOR_INDEX" val="2"/>
  <p:tag name="KSO_WM_UNIT_TEXT_FILL_FORE_SCHEMECOLOR_INDEX_BRIGHTNESS" val="0"/>
  <p:tag name="KSO_WM_UNIT_TEXT_FILL_TYPE" val="1"/>
</p:tagLst>
</file>

<file path=ppt/tags/tag536.xml><?xml version="1.0" encoding="utf-8"?>
<p:tagLst xmlns:p="http://schemas.openxmlformats.org/presentationml/2006/main">
  <p:tag name="AS_UNIQUEID" val="739"/>
  <p:tag name="KSO_WM_UNIT_LINE_FILL_TYPE" val="2"/>
  <p:tag name="KSO_WM_UNIT_LINE_FORE_SCHEMECOLOR_INDEX" val="13"/>
  <p:tag name="KSO_WM_UNIT_LINE_FORE_SCHEMECOLOR_INDEX_BRIGHTNESS" val="0"/>
</p:tagLst>
</file>

<file path=ppt/tags/tag537.xml><?xml version="1.0" encoding="utf-8"?>
<p:tagLst xmlns:p="http://schemas.openxmlformats.org/presentationml/2006/main">
  <p:tag name="AS_UNIQUEID" val="740"/>
  <p:tag name="KSO_WM_UNIT_TEXT_FILL_FORE_SCHEMECOLOR_INDEX" val="2"/>
  <p:tag name="KSO_WM_UNIT_TEXT_FILL_FORE_SCHEMECOLOR_INDEX_BRIGHTNESS" val="0"/>
  <p:tag name="KSO_WM_UNIT_TEXT_FILL_TYPE" val="1"/>
</p:tagLst>
</file>

<file path=ppt/tags/tag538.xml><?xml version="1.0" encoding="utf-8"?>
<p:tagLst xmlns:p="http://schemas.openxmlformats.org/presentationml/2006/main">
  <p:tag name="AS_UNIQUEID" val="741"/>
  <p:tag name="KSO_WM_UNIT_TEXT_FILL_FORE_SCHEMECOLOR_INDEX" val="13"/>
  <p:tag name="KSO_WM_UNIT_TEXT_FILL_FORE_SCHEMECOLOR_INDEX_BRIGHTNESS" val="0"/>
  <p:tag name="KSO_WM_UNIT_TEXT_FILL_TYPE" val="1"/>
</p:tagLst>
</file>

<file path=ppt/tags/tag539.xml><?xml version="1.0" encoding="utf-8"?>
<p:tagLst xmlns:p="http://schemas.openxmlformats.org/presentationml/2006/main">
  <p:tag name="AS_UNIQUEID" val="742"/>
  <p:tag name="KSO_WM_UNIT_TEXT_FILL_FORE_SCHEMECOLOR_INDEX" val="13"/>
  <p:tag name="KSO_WM_UNIT_TEXT_FILL_FORE_SCHEMECOLOR_INDEX_BRIGHTNESS" val="0"/>
  <p:tag name="KSO_WM_UNIT_TEXT_FILL_TYPE" val="1"/>
</p:tagLst>
</file>

<file path=ppt/tags/tag540.xml><?xml version="1.0" encoding="utf-8"?>
<p:tagLst xmlns:p="http://schemas.openxmlformats.org/presentationml/2006/main">
  <p:tag name="AS_UNIQUEID" val="743"/>
  <p:tag name="KSO_WM_UNIT_TEXT_FILL_FORE_SCHEMECOLOR_INDEX" val="13"/>
  <p:tag name="KSO_WM_UNIT_TEXT_FILL_FORE_SCHEMECOLOR_INDEX_BRIGHTNESS" val="0"/>
  <p:tag name="KSO_WM_UNIT_TEXT_FILL_TYPE" val="1"/>
</p:tagLst>
</file>

<file path=ppt/tags/tag541.xml><?xml version="1.0" encoding="utf-8"?>
<p:tagLst xmlns:p="http://schemas.openxmlformats.org/presentationml/2006/main">
  <p:tag name="AS_UNIQUEID" val="744"/>
  <p:tag name="KSO_WM_UNIT_TEXT_FILL_FORE_SCHEMECOLOR_INDEX" val="13"/>
  <p:tag name="KSO_WM_UNIT_TEXT_FILL_FORE_SCHEMECOLOR_INDEX_BRIGHTNESS" val="0"/>
  <p:tag name="KSO_WM_UNIT_TEXT_FILL_TYPE" val="1"/>
</p:tagLst>
</file>

<file path=ppt/tags/tag542.xml><?xml version="1.0" encoding="utf-8"?>
<p:tagLst xmlns:p="http://schemas.openxmlformats.org/presentationml/2006/main">
  <p:tag name="AS_UNIQUEID" val="745"/>
  <p:tag name="KSO_WM_UNIT_TEXT_FILL_FORE_SCHEMECOLOR_INDEX" val="13"/>
  <p:tag name="KSO_WM_UNIT_TEXT_FILL_FORE_SCHEMECOLOR_INDEX_BRIGHTNESS" val="0"/>
  <p:tag name="KSO_WM_UNIT_TEXT_FILL_TYPE" val="1"/>
</p:tagLst>
</file>

<file path=ppt/tags/tag543.xml><?xml version="1.0" encoding="utf-8"?>
<p:tagLst xmlns:p="http://schemas.openxmlformats.org/presentationml/2006/main">
  <p:tag name="AS_UNIQUEID" val="746"/>
  <p:tag name="KSO_WM_UNIT_TEXT_FILL_FORE_SCHEMECOLOR_INDEX" val="13"/>
  <p:tag name="KSO_WM_UNIT_TEXT_FILL_FORE_SCHEMECOLOR_INDEX_BRIGHTNESS" val="0"/>
  <p:tag name="KSO_WM_UNIT_TEXT_FILL_TYPE" val="1"/>
</p:tagLst>
</file>

<file path=ppt/tags/tag544.xml><?xml version="1.0" encoding="utf-8"?>
<p:tagLst xmlns:p="http://schemas.openxmlformats.org/presentationml/2006/main">
  <p:tag name="AS_UNIQUEID" val="747"/>
  <p:tag name="KSO_WM_UNIT_TEXT_FILL_FORE_SCHEMECOLOR_INDEX" val="13"/>
  <p:tag name="KSO_WM_UNIT_TEXT_FILL_FORE_SCHEMECOLOR_INDEX_BRIGHTNESS" val="0"/>
  <p:tag name="KSO_WM_UNIT_TEXT_FILL_TYPE" val="1"/>
</p:tagLst>
</file>

<file path=ppt/tags/tag545.xml><?xml version="1.0" encoding="utf-8"?>
<p:tagLst xmlns:p="http://schemas.openxmlformats.org/presentationml/2006/main">
  <p:tag name="AS_UNIQUEID" val="748"/>
  <p:tag name="KSO_WM_UNIT_TEXT_FILL_FORE_SCHEMECOLOR_INDEX" val="13"/>
  <p:tag name="KSO_WM_UNIT_TEXT_FILL_FORE_SCHEMECOLOR_INDEX_BRIGHTNESS" val="0"/>
  <p:tag name="KSO_WM_UNIT_TEXT_FILL_TYPE" val="1"/>
</p:tagLst>
</file>

<file path=ppt/tags/tag546.xml><?xml version="1.0" encoding="utf-8"?>
<p:tagLst xmlns:p="http://schemas.openxmlformats.org/presentationml/2006/main">
  <p:tag name="KSO_WM_SLIDE_BACKGROUND_TYPE" val="general"/>
  <p:tag name="KSO_WM_SLIDE_BK_DARK_LIGHT" val=""/>
</p:tagLst>
</file>

<file path=ppt/tags/tag547.xml><?xml version="1.0" encoding="utf-8"?>
<p:tagLst xmlns:p="http://schemas.openxmlformats.org/presentationml/2006/main">
  <p:tag name="AS_UNIQUEID" val="4709"/>
</p:tagLst>
</file>

<file path=ppt/tags/tag548.xml><?xml version="1.0" encoding="utf-8"?>
<p:tagLst xmlns:p="http://schemas.openxmlformats.org/presentationml/2006/main">
  <p:tag name="AS_UNIQUEID" val="750"/>
  <p:tag name="KSO_WM_ASSEMBLE_CHIP_INDEX" val="db42b3663cc943659aec87634b64660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bf1fd79532eafaafd2988c"/>
  <p:tag name="KSO_WM_CHIP_XID" val="5fbf1fd79532eafaafd29890"/>
  <p:tag name="KSO_WM_SLIDE_BACKGROUND_TYPE" val="general"/>
  <p:tag name="KSO_WM_TAG_VERSION" val="1.0"/>
  <p:tag name="KSO_WM_TEMPLATE_CATEGORY" val="chip"/>
  <p:tag name="KSO_WM_TEMPLATE_INDEX" val="20205281"/>
  <p:tag name="KSO_WM_UNIT_COMPATIBLE" val="0"/>
  <p:tag name="KSO_WM_UNIT_DEC_AREA_ID" val="209c644bbdcf44ddab1791c5d799b24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chip20205281_4*i*1"/>
  <p:tag name="KSO_WM_UNIT_INDEX" val="1"/>
  <p:tag name="KSO_WM_UNIT_LAYERLEVEL" val="1"/>
  <p:tag name="KSO_WM_UNIT_SUBTYPE" val="t"/>
  <p:tag name="KSO_WM_UNIT_TYPE" val="i"/>
  <p:tag name="WM_BEAUTIFY_SHAPE_IDENTITY" val="{a87f1018-3876-4a19-88ad-c78c2e89d319}"/>
</p:tagLst>
</file>

<file path=ppt/tags/tag549.xml><?xml version="1.0" encoding="utf-8"?>
<p:tagLst xmlns:p="http://schemas.openxmlformats.org/presentationml/2006/main">
  <p:tag name="AS_UNIQUEID" val="751"/>
</p:tagLst>
</file>

<file path=ppt/tags/tag550.xml><?xml version="1.0" encoding="utf-8"?>
<p:tagLst xmlns:p="http://schemas.openxmlformats.org/presentationml/2006/main">
  <p:tag name="AS_UNIQUEID" val="752"/>
  <p:tag name="KSO_WM_UNIT_FILL_FORE_SCHEMECOLOR_INDEX_1" val="5"/>
  <p:tag name="KSO_WM_UNIT_FILL_FORE_SCHEMECOLOR_INDEX_1_BRIGHTNESS" val="0.1"/>
  <p:tag name="KSO_WM_UNIT_FILL_FORE_SCHEMECOLOR_INDEX_1_POS" val="0"/>
  <p:tag name="KSO_WM_UNIT_FILL_FORE_SCHEMECOLOR_INDEX_1_TRANS" val="0"/>
  <p:tag name="KSO_WM_UNIT_FILL_FORE_SCHEMECOLOR_INDEX_2" val="5"/>
  <p:tag name="KSO_WM_UNIT_FILL_FORE_SCHEMECOLOR_INDEX_2_BRIGHTNESS" val="0.05"/>
  <p:tag name="KSO_WM_UNIT_FILL_FORE_SCHEMECOLOR_INDEX_2_POS" val="0.5"/>
  <p:tag name="KSO_WM_UNIT_FILL_FORE_SCHEMECOLOR_INDEX_2_TRANS" val="0"/>
  <p:tag name="KSO_WM_UNIT_FILL_FORE_SCHEMECOLOR_INDEX_3" val="5"/>
  <p:tag name="KSO_WM_UNIT_FILL_FORE_SCHEMECOLOR_INDEX_3_BRIGHTNESS" val="0.05"/>
  <p:tag name="KSO_WM_UNIT_FILL_FORE_SCHEMECOLOR_INDEX_3_POS" val="1"/>
  <p:tag name="KSO_WM_UNIT_FILL_FORE_SCHEMECOLOR_INDEX_3_TRANS" val="0"/>
  <p:tag name="KSO_WM_UNIT_FILL_GRADIENT_ANGLE" val="90"/>
  <p:tag name="KSO_WM_UNIT_FILL_GRADIENT_DIRECTION" val="1"/>
  <p:tag name="KSO_WM_UNIT_FILL_GRADIENT_TYPE" val="0"/>
  <p:tag name="KSO_WM_UNIT_FILL_TYPE" val="3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551.xml><?xml version="1.0" encoding="utf-8"?>
<p:tagLst xmlns:p="http://schemas.openxmlformats.org/presentationml/2006/main">
  <p:tag name="AS_UNIQUEID" val="753"/>
  <p:tag name="KSO_WM_UNIT_FILL_FORE_SCHEMECOLOR_INDEX_1" val="5"/>
  <p:tag name="KSO_WM_UNIT_FILL_FORE_SCHEMECOLOR_INDEX_1_BRIGHTNESS" val="0.1"/>
  <p:tag name="KSO_WM_UNIT_FILL_FORE_SCHEMECOLOR_INDEX_1_POS" val="0"/>
  <p:tag name="KSO_WM_UNIT_FILL_FORE_SCHEMECOLOR_INDEX_1_TRANS" val="0"/>
  <p:tag name="KSO_WM_UNIT_FILL_FORE_SCHEMECOLOR_INDEX_2" val="5"/>
  <p:tag name="KSO_WM_UNIT_FILL_FORE_SCHEMECOLOR_INDEX_2_BRIGHTNESS" val="0.05"/>
  <p:tag name="KSO_WM_UNIT_FILL_FORE_SCHEMECOLOR_INDEX_2_POS" val="0.5"/>
  <p:tag name="KSO_WM_UNIT_FILL_FORE_SCHEMECOLOR_INDEX_2_TRANS" val="0"/>
  <p:tag name="KSO_WM_UNIT_FILL_FORE_SCHEMECOLOR_INDEX_3" val="5"/>
  <p:tag name="KSO_WM_UNIT_FILL_FORE_SCHEMECOLOR_INDEX_3_BRIGHTNESS" val="0.05"/>
  <p:tag name="KSO_WM_UNIT_FILL_FORE_SCHEMECOLOR_INDEX_3_POS" val="1"/>
  <p:tag name="KSO_WM_UNIT_FILL_FORE_SCHEMECOLOR_INDEX_3_TRANS" val="0"/>
  <p:tag name="KSO_WM_UNIT_FILL_GRADIENT_ANGLE" val="90"/>
  <p:tag name="KSO_WM_UNIT_FILL_GRADIENT_DIRECTION" val="1"/>
  <p:tag name="KSO_WM_UNIT_FILL_GRADIENT_TYPE" val="0"/>
  <p:tag name="KSO_WM_UNIT_FILL_TYPE" val="3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552.xml><?xml version="1.0" encoding="utf-8"?>
<p:tagLst xmlns:p="http://schemas.openxmlformats.org/presentationml/2006/main">
  <p:tag name="AS_UNIQUEID" val="754"/>
  <p:tag name="KSO_WM_UNIT_FILL_FORE_SCHEMECOLOR_INDEX_1" val="5"/>
  <p:tag name="KSO_WM_UNIT_FILL_FORE_SCHEMECOLOR_INDEX_1_BRIGHTNESS" val="0.1"/>
  <p:tag name="KSO_WM_UNIT_FILL_FORE_SCHEMECOLOR_INDEX_1_POS" val="0"/>
  <p:tag name="KSO_WM_UNIT_FILL_FORE_SCHEMECOLOR_INDEX_1_TRANS" val="0"/>
  <p:tag name="KSO_WM_UNIT_FILL_FORE_SCHEMECOLOR_INDEX_2" val="5"/>
  <p:tag name="KSO_WM_UNIT_FILL_FORE_SCHEMECOLOR_INDEX_2_BRIGHTNESS" val="0.05"/>
  <p:tag name="KSO_WM_UNIT_FILL_FORE_SCHEMECOLOR_INDEX_2_POS" val="0.5"/>
  <p:tag name="KSO_WM_UNIT_FILL_FORE_SCHEMECOLOR_INDEX_2_TRANS" val="0"/>
  <p:tag name="KSO_WM_UNIT_FILL_FORE_SCHEMECOLOR_INDEX_3" val="5"/>
  <p:tag name="KSO_WM_UNIT_FILL_FORE_SCHEMECOLOR_INDEX_3_BRIGHTNESS" val="0.05"/>
  <p:tag name="KSO_WM_UNIT_FILL_FORE_SCHEMECOLOR_INDEX_3_POS" val="1"/>
  <p:tag name="KSO_WM_UNIT_FILL_FORE_SCHEMECOLOR_INDEX_3_TRANS" val="0"/>
  <p:tag name="KSO_WM_UNIT_FILL_GRADIENT_ANGLE" val="90"/>
  <p:tag name="KSO_WM_UNIT_FILL_GRADIENT_DIRECTION" val="1"/>
  <p:tag name="KSO_WM_UNIT_FILL_GRADIENT_TYPE" val="0"/>
  <p:tag name="KSO_WM_UNIT_FILL_TYPE" val="3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553.xml><?xml version="1.0" encoding="utf-8"?>
<p:tagLst xmlns:p="http://schemas.openxmlformats.org/presentationml/2006/main">
  <p:tag name="AS_UNIQUEID" val="755"/>
</p:tagLst>
</file>

<file path=ppt/tags/tag554.xml><?xml version="1.0" encoding="utf-8"?>
<p:tagLst xmlns:p="http://schemas.openxmlformats.org/presentationml/2006/main">
  <p:tag name="AS_UNIQUEID" val="756"/>
</p:tagLst>
</file>

<file path=ppt/tags/tag555.xml><?xml version="1.0" encoding="utf-8"?>
<p:tagLst xmlns:p="http://schemas.openxmlformats.org/presentationml/2006/main">
  <p:tag name="KSO_WM_SLIDE_BACKGROUND_TYPE" val="general"/>
  <p:tag name="KSO_WM_SLIDE_BK_DARK_LIGHT" val=""/>
</p:tagLst>
</file>

<file path=ppt/tags/tag556.xml><?xml version="1.0" encoding="utf-8"?>
<p:tagLst xmlns:p="http://schemas.openxmlformats.org/presentationml/2006/main">
  <p:tag name="AS_UNIQUEID" val="4710"/>
</p:tagLst>
</file>

<file path=ppt/tags/tag557.xml><?xml version="1.0" encoding="utf-8"?>
<p:tagLst xmlns:p="http://schemas.openxmlformats.org/presentationml/2006/main">
  <p:tag name="AS_UNIQUEID" val="758"/>
  <p:tag name="KSO_WM_ASSEMBLE_CHIP_INDEX" val="db42b3663cc943659aec87634b64660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bf1fd79532eafaafd2988c"/>
  <p:tag name="KSO_WM_CHIP_XID" val="5fbf1fd79532eafaafd29890"/>
  <p:tag name="KSO_WM_SLIDE_BACKGROUND_TYPE" val="general"/>
  <p:tag name="KSO_WM_TAG_VERSION" val="1.0"/>
  <p:tag name="KSO_WM_TEMPLATE_CATEGORY" val="chip"/>
  <p:tag name="KSO_WM_TEMPLATE_INDEX" val="20205281"/>
  <p:tag name="KSO_WM_UNIT_COMPATIBLE" val="0"/>
  <p:tag name="KSO_WM_UNIT_DEC_AREA_ID" val="209c644bbdcf44ddab1791c5d799b24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chip20205281_4*i*1"/>
  <p:tag name="KSO_WM_UNIT_INDEX" val="1"/>
  <p:tag name="KSO_WM_UNIT_LAYERLEVEL" val="1"/>
  <p:tag name="KSO_WM_UNIT_SUBTYPE" val="t"/>
  <p:tag name="KSO_WM_UNIT_TYPE" val="i"/>
  <p:tag name="WM_BEAUTIFY_SHAPE_IDENTITY" val="{a87f1018-3876-4a19-88ad-c78c2e89d319}"/>
</p:tagLst>
</file>

<file path=ppt/tags/tag558.xml><?xml version="1.0" encoding="utf-8"?>
<p:tagLst xmlns:p="http://schemas.openxmlformats.org/presentationml/2006/main">
  <p:tag name="AS_UNIQUEID" val="759"/>
</p:tagLst>
</file>

<file path=ppt/tags/tag559.xml><?xml version="1.0" encoding="utf-8"?>
<p:tagLst xmlns:p="http://schemas.openxmlformats.org/presentationml/2006/main">
  <p:tag name="AS_UNIQUEID" val="760"/>
</p:tagLst>
</file>

<file path=ppt/tags/tag560.xml><?xml version="1.0" encoding="utf-8"?>
<p:tagLst xmlns:p="http://schemas.openxmlformats.org/presentationml/2006/main">
  <p:tag name="AS_UNIQUEID" val="761"/>
</p:tagLst>
</file>

<file path=ppt/tags/tag561.xml><?xml version="1.0" encoding="utf-8"?>
<p:tagLst xmlns:p="http://schemas.openxmlformats.org/presentationml/2006/main">
  <p:tag name="KSO_WM_SLIDE_BACKGROUND_TYPE" val="general"/>
  <p:tag name="KSO_WM_SLIDE_BK_DARK_LIGHT" val=""/>
</p:tagLst>
</file>

<file path=ppt/tags/tag562.xml><?xml version="1.0" encoding="utf-8"?>
<p:tagLst xmlns:p="http://schemas.openxmlformats.org/presentationml/2006/main">
  <p:tag name="AS_UNIQUEID" val="4711"/>
</p:tagLst>
</file>

<file path=ppt/tags/tag563.xml><?xml version="1.0" encoding="utf-8"?>
<p:tagLst xmlns:p="http://schemas.openxmlformats.org/presentationml/2006/main">
  <p:tag name="AS_UNIQUEID" val="203"/>
</p:tagLst>
</file>

<file path=ppt/tags/tag564.xml><?xml version="1.0" encoding="utf-8"?>
<p:tagLst xmlns:p="http://schemas.openxmlformats.org/presentationml/2006/main">
  <p:tag name="AS_UNIQUEID" val="204"/>
</p:tagLst>
</file>

<file path=ppt/tags/tag565.xml><?xml version="1.0" encoding="utf-8"?>
<p:tagLst xmlns:p="http://schemas.openxmlformats.org/presentationml/2006/main">
  <p:tag name="AS_UNIQUEID" val="205"/>
</p:tagLst>
</file>

<file path=ppt/tags/tag566.xml><?xml version="1.0" encoding="utf-8"?>
<p:tagLst xmlns:p="http://schemas.openxmlformats.org/presentationml/2006/main">
  <p:tag name="AS_UNIQUEID" val="4712"/>
</p:tagLst>
</file>

<file path=ppt/tags/tag567.xml><?xml version="1.0" encoding="utf-8"?>
<p:tagLst xmlns:p="http://schemas.openxmlformats.org/presentationml/2006/main">
  <p:tag name="AS_UNIQUEID" val="209"/>
  <p:tag name="KSO_WM_UNIT_TABLE_BEAUTIFY" val="smartTable{1b3c9244-7a1b-4625-9f23-909d67e15fb1}"/>
  <p:tag name="TABLE_COLOR_RGB" val="0x000000*0xFFFFFF*0x212121*0xFFFFFF*0xF96D88*0xEFB6A5*0xF4D0B8*0xFFB092*0xFDE2B3*0xC34D67"/>
  <p:tag name="TABLE_COLORIDX" val="l"/>
  <p:tag name="TABLE_EMPHASIZE_COLOR" val="16346504"/>
  <p:tag name="TABLE_ENDDRAG_ORIGIN_RECT" val="804*187"/>
  <p:tag name="TABLE_ENDDRAG_RECT" val="92*101*804*187"/>
  <p:tag name="TABLE_ONEKEY_SKIN_IDX" val="0"/>
  <p:tag name="TABLE_RECT" val="62.65*94.95*671.85*120"/>
  <p:tag name="TABLE_SKINIDX" val="-1"/>
</p:tagLst>
</file>

<file path=ppt/tags/tag568.xml><?xml version="1.0" encoding="utf-8"?>
<p:tagLst xmlns:p="http://schemas.openxmlformats.org/presentationml/2006/main">
  <p:tag name="AS_UNIQUEID" val="210"/>
</p:tagLst>
</file>

<file path=ppt/tags/tag569.xml><?xml version="1.0" encoding="utf-8"?>
<p:tagLst xmlns:p="http://schemas.openxmlformats.org/presentationml/2006/main">
  <p:tag name="AS_UNIQUEID" val="211"/>
</p:tagLst>
</file>

<file path=ppt/tags/tag570.xml><?xml version="1.0" encoding="utf-8"?>
<p:tagLst xmlns:p="http://schemas.openxmlformats.org/presentationml/2006/main">
  <p:tag name="AS_UNIQUEID" val="212"/>
</p:tagLst>
</file>

<file path=ppt/tags/tag571.xml><?xml version="1.0" encoding="utf-8"?>
<p:tagLst xmlns:p="http://schemas.openxmlformats.org/presentationml/2006/main">
  <p:tag name="AS_UNIQUEID" val="213"/>
</p:tagLst>
</file>

<file path=ppt/tags/tag572.xml><?xml version="1.0" encoding="utf-8"?>
<p:tagLst xmlns:p="http://schemas.openxmlformats.org/presentationml/2006/main">
  <p:tag name="AS_UNIQUEID" val="214"/>
</p:tagLst>
</file>

<file path=ppt/tags/tag573.xml><?xml version="1.0" encoding="utf-8"?>
<p:tagLst xmlns:p="http://schemas.openxmlformats.org/presentationml/2006/main">
  <p:tag name="AS_UNIQUEID" val="215"/>
</p:tagLst>
</file>

<file path=ppt/tags/tag574.xml><?xml version="1.0" encoding="utf-8"?>
<p:tagLst xmlns:p="http://schemas.openxmlformats.org/presentationml/2006/main">
  <p:tag name="AS_UNIQUEID" val="216"/>
</p:tagLst>
</file>

<file path=ppt/tags/tag575.xml><?xml version="1.0" encoding="utf-8"?>
<p:tagLst xmlns:p="http://schemas.openxmlformats.org/presentationml/2006/main">
  <p:tag name="AS_UNIQUEID" val="217"/>
</p:tagLst>
</file>

<file path=ppt/tags/tag576.xml><?xml version="1.0" encoding="utf-8"?>
<p:tagLst xmlns:p="http://schemas.openxmlformats.org/presentationml/2006/main">
  <p:tag name="AS_UNIQUEID" val="218"/>
</p:tagLst>
</file>

<file path=ppt/tags/tag577.xml><?xml version="1.0" encoding="utf-8"?>
<p:tagLst xmlns:p="http://schemas.openxmlformats.org/presentationml/2006/main">
  <p:tag name="AS_UNIQUEID" val="219"/>
</p:tagLst>
</file>

<file path=ppt/tags/tag578.xml><?xml version="1.0" encoding="utf-8"?>
<p:tagLst xmlns:p="http://schemas.openxmlformats.org/presentationml/2006/main">
  <p:tag name="AS_UNIQUEID" val="220"/>
</p:tagLst>
</file>

<file path=ppt/tags/tag579.xml><?xml version="1.0" encoding="utf-8"?>
<p:tagLst xmlns:p="http://schemas.openxmlformats.org/presentationml/2006/main">
  <p:tag name="AS_UNIQUEID" val="221"/>
</p:tagLst>
</file>

<file path=ppt/tags/tag580.xml><?xml version="1.0" encoding="utf-8"?>
<p:tagLst xmlns:p="http://schemas.openxmlformats.org/presentationml/2006/main">
  <p:tag name="AS_UNIQUEID" val="222"/>
</p:tagLst>
</file>

<file path=ppt/tags/tag581.xml><?xml version="1.0" encoding="utf-8"?>
<p:tagLst xmlns:p="http://schemas.openxmlformats.org/presentationml/2006/main">
  <p:tag name="AS_UNIQUEID" val="223"/>
</p:tagLst>
</file>

<file path=ppt/tags/tag582.xml><?xml version="1.0" encoding="utf-8"?>
<p:tagLst xmlns:p="http://schemas.openxmlformats.org/presentationml/2006/main">
  <p:tag name="AS_UNIQUEID" val="224"/>
</p:tagLst>
</file>

<file path=ppt/tags/tag583.xml><?xml version="1.0" encoding="utf-8"?>
<p:tagLst xmlns:p="http://schemas.openxmlformats.org/presentationml/2006/main">
  <p:tag name="AS_UNIQUEID" val="225"/>
</p:tagLst>
</file>

<file path=ppt/tags/tag584.xml><?xml version="1.0" encoding="utf-8"?>
<p:tagLst xmlns:p="http://schemas.openxmlformats.org/presentationml/2006/main">
  <p:tag name="AS_UNIQUEID" val="226"/>
</p:tagLst>
</file>

<file path=ppt/tags/tag585.xml><?xml version="1.0" encoding="utf-8"?>
<p:tagLst xmlns:p="http://schemas.openxmlformats.org/presentationml/2006/main">
  <p:tag name="AS_UNIQUEID" val="227"/>
</p:tagLst>
</file>

<file path=ppt/tags/tag586.xml><?xml version="1.0" encoding="utf-8"?>
<p:tagLst xmlns:p="http://schemas.openxmlformats.org/presentationml/2006/main">
  <p:tag name="AS_UNIQUEID" val="228"/>
</p:tagLst>
</file>

<file path=ppt/tags/tag587.xml><?xml version="1.0" encoding="utf-8"?>
<p:tagLst xmlns:p="http://schemas.openxmlformats.org/presentationml/2006/main">
  <p:tag name="AS_UNIQUEID" val="229"/>
</p:tagLst>
</file>

<file path=ppt/tags/tag588.xml><?xml version="1.0" encoding="utf-8"?>
<p:tagLst xmlns:p="http://schemas.openxmlformats.org/presentationml/2006/main">
  <p:tag name="AS_UNIQUEID" val="230"/>
</p:tagLst>
</file>

<file path=ppt/tags/tag589.xml><?xml version="1.0" encoding="utf-8"?>
<p:tagLst xmlns:p="http://schemas.openxmlformats.org/presentationml/2006/main">
  <p:tag name="AS_UNIQUEID" val="231"/>
</p:tagLst>
</file>

<file path=ppt/tags/tag590.xml><?xml version="1.0" encoding="utf-8"?>
<p:tagLst xmlns:p="http://schemas.openxmlformats.org/presentationml/2006/main">
  <p:tag name="AS_UNIQUEID" val="4713"/>
</p:tagLst>
</file>

<file path=ppt/tags/tag591.xml><?xml version="1.0" encoding="utf-8"?>
<p:tagLst xmlns:p="http://schemas.openxmlformats.org/presentationml/2006/main">
  <p:tag name="AS_UNIQUEID" val="234"/>
</p:tagLst>
</file>

<file path=ppt/tags/tag592.xml><?xml version="1.0" encoding="utf-8"?>
<p:tagLst xmlns:p="http://schemas.openxmlformats.org/presentationml/2006/main">
  <p:tag name="AS_UNIQUEID" val="235"/>
</p:tagLst>
</file>

<file path=ppt/tags/tag593.xml><?xml version="1.0" encoding="utf-8"?>
<p:tagLst xmlns:p="http://schemas.openxmlformats.org/presentationml/2006/main">
  <p:tag name="AS_UNIQUEID" val="236"/>
</p:tagLst>
</file>

<file path=ppt/tags/tag594.xml><?xml version="1.0" encoding="utf-8"?>
<p:tagLst xmlns:p="http://schemas.openxmlformats.org/presentationml/2006/main">
  <p:tag name="AS_UNIQUEID" val="4789"/>
</p:tagLst>
</file>

<file path=ppt/tags/tag595.xml><?xml version="1.0" encoding="utf-8"?>
<p:tagLst xmlns:p="http://schemas.openxmlformats.org/presentationml/2006/main">
  <p:tag name="AS_UNIQUEID" val="4790"/>
</p:tagLst>
</file>

<file path=ppt/tags/tag5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8">
      <vt:lpstr>Arial</vt:lpstr>
      <vt:lpstr>Calibri</vt:lpstr>
      <vt:lpstr>微软雅黑</vt:lpstr>
      <vt:lpstr>Wingdings</vt:lpstr>
      <vt:lpstr>宋体</vt:lpstr>
      <vt:lpstr>Times New Roman</vt:lpstr>
      <vt:lpstr>Calibri Light</vt:lpstr>
      <vt:lpstr>黑体</vt:lpstr>
      <vt:lpstr>锐字巅峰粗黑简1.0</vt:lpstr>
      <vt:lpstr>锐字工房云字库大标宋GBK</vt:lpstr>
      <vt:lpstr>阿里巴巴普惠体 H</vt:lpstr>
      <vt:lpstr>方正粗黑宋简体</vt:lpstr>
      <vt:lpstr>楷体</vt:lpstr>
      <vt:lpstr>幼圆</vt:lpstr>
      <vt:lpstr>方正宋刻本秀楷简体</vt:lpstr>
      <vt:lpstr>Gill Sans</vt:lpstr>
      <vt:lpstr>思源黑体 CN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2024-09-21T22:19:17.064</cp:lastPrinted>
  <dcterms:created xsi:type="dcterms:W3CDTF">2024-09-21T14:19:17Z</dcterms:created>
  <dcterms:modified xsi:type="dcterms:W3CDTF">2024-09-21T14:19:20Z</dcterms:modified>
</cp:coreProperties>
</file>