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93B1C-F82F-4D46-B5E2-31F92B7A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93197-4CD5-43C9-A30F-AD3FED14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820DD-4072-4264-80A9-93A15E18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CFB55-AF75-4D74-8BA3-D9532C96C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7CA88-66AC-474A-AEB5-EC9FE66A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194B1-4E51-486B-8C05-A00D0AA5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D1AAB-1421-47AF-AF97-98D9616B2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4953E-E60C-4B77-8ADD-2FA9D44D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94A2C-E3D4-49A7-BC2B-D45D8DF9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1E6A2-0F15-4016-A7B1-770CBAC55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40446-ADE3-4C7E-9837-6CAD3444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34131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消化性溃疡护理剖析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消化性溃疡的康复与健康教育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消化性溃疡概述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消化性溃疡主要指发生于胃和十二指肠的慢性溃疡，是一多发病、常见病。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根据溃疡发生的部位，可分为胃溃疡和十二指肠溃疡。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主要包括胃酸和蛋白酶的消化、幽门螺杆菌感染、药物因素、遗传因素等。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胃酸和蛋白酶的消化是溃疡形成的基本因素，而幽门螺杆菌感染、药物因素等则通过影响胃黏膜屏障、减少胃黏膜血流等途径促使溃疡形成。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上腹部疼痛、反酸、嗳气、恶心、呕吐等症状，可伴有食欲不振、体重下降等。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通过胃镜检查可直接观察到溃疡病灶，同时可取组织进行病理检查以明确诊断。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消化性溃疡的护理评估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年龄、性别、家族史、生活习惯等。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情绪状态、心理压力、焦虑、抑郁等。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对消化性溃疡的认知程度，对治疗和护理的配合程度。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胃溃疡、十二指肠溃疡等。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溃疡部位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评估溃疡的严重程度。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溃疡大小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出血、穿孔、幽门梗阻等。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根据患者情况评估溃疡复发的可能性。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评估溃疡恶变为癌症的风险。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恶化风险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评估患者发生出血、穿孔等并发症的风险。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消化性溃疡的日常护理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https://d.book118.com/226134131130010040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2024-09-07T00:34:24.777</cp:lastPrinted>
  <dcterms:created xsi:type="dcterms:W3CDTF">2024-09-06T16:34:24Z</dcterms:created>
  <dcterms:modified xsi:type="dcterms:W3CDTF">2024-09-06T16:34:26Z</dcterms:modified>
</cp:coreProperties>
</file>