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0DD73-DE49-4C38-A903-A45CEF6DD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580C6-C846-4498-803D-E5E349DA3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E26E2-DADF-4A74-AEC2-1996F5F76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0F09F9-679B-4DE8-83AA-13950366D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336695-C06B-44CA-A595-479F2D2DB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8CEE47-2A82-46DE-ADFB-3B2C810C0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5C2CE8-D84A-428B-AD32-5D7EA7A1F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5119E-72CE-4EEC-88D6-EC68EE3B3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E317A-E9AB-4EF1-ABFE-391A382BD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FC70D-1D9E-451F-A3D8-56D93BE7E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7BFB4-7D90-4F6D-B390-387423FE2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3420124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急性有机磷农药中毒教学查房PPT课件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急性有机磷农药中毒概述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急性有机磷农药中毒概述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16" r="276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急性有机磷农药中毒是指人体在短时间内接触大量有机磷农药后，引起以神经系统损害为主要表现的全身性疾病。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根据中毒程度，可分为轻度、中度、重度中毒。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67" b="8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主要由于接触有机磷农药，如误食、吸入或皮肤接触等。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有机磷农药进入体内后，抑制胆碱酯酶活性，导致乙酰胆碱在体内蓄积，引起神经系统和心血管系统等全身多器官功能紊乱。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622" r="362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头痛、头晕、乏力、烦躁不安、抽搐、昏迷等。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中枢神经系统症状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呼吸困难、呼吸衰竭、肺水肿等。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呼吸系统症状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心律失常、心衰、血压下降等。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心血管系统症状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恶心、呕吐、腹痛、腹泻等消化道症状，以及瞳孔缩小、大汗、肌肉震颤等自主神经系统症状。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160" b="61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160" b="61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有机磷农药接触史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患者有明确的有机磷农药接触史，如误服、皮肤接触或吸入等。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出现瞳孔缩小、出汗、呼吸困难、肌纤维颤动等典型症状。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全血胆碱酯酶活性降低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实验室检查显示全血胆碱酯酶活性明显降低或丧失。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需与其他农药中毒进行鉴别，如杀虫剂、杀菌剂等，根据接触史、症状和实验室检查结果进行区分。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其他农药中毒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其他神经系统疾病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其他全身性疾病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如癫痫、脑炎等，需通过症状、体征和相关检查进行鉴别。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如电解质紊乱、中毒性心肌炎等，需通过全面的体格检查和实验室检查进行鉴别。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是确诊急性有机磷农药中毒的重要实验室检查，活性降低或丧失可确诊。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全血胆碱酯酶活性检测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包括肝肾功能、电解质、血糖等，有助于了解病情和并发症情况。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血液生化检查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可发现心律失常、心肌缺血等异常，有助于诊断和治疗。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心电图检查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如头颅CT或MRI，有助于排除其他神经系统疾病。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https://d.book118.com/226134201240010032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2024-09-01T08:07:38.814</cp:lastPrinted>
  <dcterms:created xsi:type="dcterms:W3CDTF">2024-09-01T00:07:38Z</dcterms:created>
  <dcterms:modified xsi:type="dcterms:W3CDTF">2024-09-01T00:07:40Z</dcterms:modified>
</cp:coreProperties>
</file>