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7921D-4003-43A8-B6A1-A781A4272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9F5F3-CE8C-4717-8B84-C051433DF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BB029-00B8-41E0-9EBF-D021B18EB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CE030-603B-4AC7-9A9A-F089D4BE0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8FD27D-6DCF-4981-8AD3-195DA737F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E33603-0AB3-4A45-9642-CD8C38446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4C9830-BD4B-4D68-8B75-D542CB62F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D5F9F-AF6D-43B4-9014-49C9F6327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13D0A-87E2-4965-801A-CC202F302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BB6F3-9789-4E32-8216-20E67448E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9DD2C-291B-4FA7-A075-BB4EE0963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400021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乡村之声公益活动方案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参与人员及分工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时间计划与进度安排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物资筹备与预算分配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安全保障措施与应急预案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学生综合素质有待提高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由于教育资源的不均衡，乡村学生的综合素质相对较低，包括知识水平、思维能力、创新能力等。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家庭教育缺失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很多乡村学生的家庭教育缺失，父母往往忙于生计，无暇顾及孩子的教育。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教育资源匮乏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乡村学校往往缺乏优质的教育资源，如优秀的师资、先进的教学设备等。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乡村教育现状及挑战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通过公益活动，为乡村学校提供优质的教育资源，促进教育公平。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弥补教育资源不足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通过丰富多彩的活动，激发学生的学习兴趣和潜能，提高学生的综合素质。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通过公益活动，引起社会对乡村教育的关注和重视，推动乡村教育的发展。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推动乡村教育发展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通过捐赠教学设备、图书等物资，改善乡村学校的教学条件。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改善乡村教育环境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通过举办各类培训课程和活动，提高乡村学生的知识水平、思维能力和创新能力。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提高乡村学生综合素质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通过公益活动的参与和表现，让乡村学生感受到自己的价值和重要性，增强自信心和归属感。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增强乡村学生的自信心和归属感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通过公益活动的宣传和推广，让更多的人了解乡村教育的现状和挑战，引起社会的关注和支持。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推动社会对乡村教育的关注和支持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https://d.book118.com/226140002103010100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2024-09-24T09:26:04.669</cp:lastPrinted>
  <dcterms:created xsi:type="dcterms:W3CDTF">2024-09-24T01:26:04Z</dcterms:created>
  <dcterms:modified xsi:type="dcterms:W3CDTF">2024-09-24T01:26:06Z</dcterms:modified>
</cp:coreProperties>
</file>