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F860DE-75B0-4776-B11C-FB5C4D428D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BF6A1D-0E19-4E4D-9149-3B12B22423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E94CAB5-B843-4B74-BB19-F5FDC8D65B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CDDCBAC-8180-4805-9D98-C104550CA8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79B45B4-6DC1-4809-848F-7EDFBEB2DB3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A8D844D-B326-4D6D-AEFD-9E8CF30C4D4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76F8D63-6B4C-4170-8CC1-6349EFD1E01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7E30A0A-463B-4BC8-A7F2-F86E764969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03771F-E383-481C-81F1-1FD2BBA733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5CE591-B36B-4860-9266-0BE068834D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B5AAB4-7EE5-4246-8461-712C3706FE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6140122135010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solidFill>
                <a:latin typeface="Microsoft Yahei"/>
                <a:ea typeface="Microsoft Yahei"/>
                <a:cs typeface="Microsoft Yahei"/>
              </a:rPr>
              <a:t>关爱少年儿童心理健康活动</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schemeClr>
                </a:solidFill>
                <a:latin typeface="Microsoft Yahei"/>
                <a:ea typeface="Microsoft Yahei"/>
                <a:cs typeface="Microsoft Yahei"/>
              </a:rPr>
              <a:t>汇报人：XXX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schemeClr>
                </a:solidFill>
                <a:latin typeface="Microsoft Yahei"/>
                <a:ea typeface="Microsoft Yahei"/>
                <a:cs typeface="Microsoft Yahe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活动背景</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活动内容</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活动安排</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活动宣传与推广</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活动效果评估与总结</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活动背景</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68" r="3166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643" r="3164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953" r="30953"/>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02</a:t>
            </a:r>
            <a:endParaRPr lang="en-US" sz="1100"/>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少年儿童心理健康现状</a:t>
            </a:r>
          </a:p>
        </p:txBody>
      </p:sp>
      <p:sp>
        <p:nvSpPr>
          <p:cNvPr id="30" name="AutoShape 30"/>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学习压力、家庭环境、社交关系等因素对少年儿童的心理健康产生负面影响。</a:t>
            </a:r>
            <a:endParaRPr lang="en-US" sz="1100"/>
          </a:p>
        </p:txBody>
      </p:sp>
      <p:sp>
        <p:nvSpPr>
          <p:cNvPr id="31" name="AutoShape 31"/>
          <p:cNvSpPr/>
          <p:nvPr/>
        </p:nvSpPr>
        <p:spPr>
          <a:xfrm>
            <a:off x="8406414" y="2594489"/>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调查显示，近年来少年儿童心理健康问题呈上升趋势，如焦虑、抑郁、自卑等心理问题日益突出。</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098" r="20098"/>
          <a:stretch>
            <a:fillRect/>
          </a:stretch>
        </p:blipFill>
        <p:spPr>
          <a:xfrm>
            <a:off x="3909691" y="1250241"/>
            <a:ext cx="7848601"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少年儿童心理健康的重要性</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心理健康是少年儿童全面发展的重要组成部分，对他们的成长和学习具有深远影响。</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健康的心理有助于少年儿童形成积极的人生观、价值观和世界观，提高应对挑战和困难的能力。</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596741" y="413783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提高全社会对少年儿童心理健康的关注和重视，增强家长和学校的心理健康教育意识。</a:t>
            </a:r>
          </a:p>
        </p:txBody>
      </p:sp>
      <p:sp>
        <p:nvSpPr>
          <p:cNvPr id="3" name="TextBox 3"/>
          <p:cNvSpPr txBox="1"/>
          <p:nvPr/>
        </p:nvSpPr>
        <p:spPr>
          <a:xfrm>
            <a:off x="4346575" y="413783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通过开展各类关爱活动，为少年儿童提供心理支持和帮助，促进他们的心理健康成长。</a:t>
            </a:r>
          </a:p>
        </p:txBody>
      </p:sp>
      <p:sp>
        <p:nvSpPr>
          <p:cNvPr id="4" name="TextBox 4"/>
          <p:cNvSpPr txBox="1"/>
          <p:nvPr/>
        </p:nvSpPr>
        <p:spPr>
          <a:xfrm>
            <a:off x="8079695" y="413783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加强家庭、学校和社会之间的合作，共同营造一个关爱少年儿童心理健康的良好氛围。</a:t>
            </a:r>
          </a:p>
        </p:txBody>
      </p:sp>
      <p:pic>
        <p:nvPicPr>
          <p:cNvPr id="5" name="Picture 5"/>
          <p:cNvPicPr>
            <a:picLocks noChangeAspect="1"/>
          </p:cNvPicPr>
          <p:nvPr/>
        </p:nvPicPr>
        <p:blipFill>
          <a:blip r:embed="rId2"/>
          <a:srcRect l="11722" r="11722"/>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56" r="5556"/>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l="5556" r="5556"/>
          <a:stretch>
            <a:fillRect/>
          </a:stretch>
        </p:blipFill>
        <p:spPr>
          <a:xfrm>
            <a:off x="8079695" y="1390333"/>
            <a:ext cx="3505200" cy="2628900"/>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活动的目的和意义</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活动内容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通过专家讲解，让少年儿童了解心理健康的重要性，学习如何调节情绪、应对压力。</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心理健康知识讲座旨在向少年儿童普及心理健康的基本概念、影响因素以及如何维护和提升心理健康。通过专家的讲解，引导少年儿童认识自己的情绪和心理状态，学习有效的应对压力和困难的方法，培养积极乐观的心态。</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心理健康知识讲座</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通过趣味性的互动游戏，帮助少年儿童在轻松愉快的氛围中学习心理健康知识，提高心理素质。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心理健康互动游戏是一种寓教于乐的活动形式，通过设计有趣的互动游戏，让少年儿童在参与过程中学习如何调节情绪、解决问题、增强自信心等。这种活动方式有助于激发少年儿童的兴趣，加深他们对心理健康知识的理解和应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心理健康互动游戏</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为有需要的少年儿童提供专业的心理咨询与辅导，帮助他们解决心理问题，促进健康成长。</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心理咨询与辅导是针对有心理困扰或需求的少年儿童提供的个性化服务。通过与专业心理咨询师的沟通交流，少年儿童可以获得针对性的指导和支持，帮助他们解决心理问题、克服困难，促进个人成长和发展。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938" r="2493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心理咨询与辅导</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总结词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提高家长对少年儿童心理健康的关注度，传授家长心理健康教育的方法和技巧。</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solidFill>
                <a:latin typeface="Microsoft Yahei"/>
                <a:ea typeface="Microsoft Yahei"/>
                <a:cs typeface="Microsoft Yahei"/>
              </a:rPr>
              <a:t>详细描述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solidFill>
                <a:latin typeface="Microsoft Yahei"/>
                <a:ea typeface="Microsoft Yahei"/>
                <a:cs typeface="Microsoft Yahei"/>
              </a:rPr>
              <a:t>家长是孩子成长过程中的重要陪伴者和教育者，因此家长的教育观念和方法对孩子的心理健康发展有着深远的影响。家长教育讲座旨在提高家长对少年儿童心理健康的认识，传授有效的心理健康教育方法和技巧，帮助家长更好地理解和支持孩子的心理需求，促进家庭教育与学校教育的有效衔接。</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家长教育讲座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活动安排</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https://d.book118.com/226140122135010053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2024-09-20T09:12:04.438</cp:lastPrinted>
  <dcterms:created xsi:type="dcterms:W3CDTF">2024-09-20T01:12:04Z</dcterms:created>
  <dcterms:modified xsi:type="dcterms:W3CDTF">2024-09-20T01:12:06Z</dcterms:modified>
</cp:coreProperties>
</file>