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9DDB2-3918-46AC-BFAE-32B4C9A2F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8EC70-C532-496B-B8DE-54AAE534A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DE0C6-EB67-49D6-829D-81014DD73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43EAE7-4F74-40E7-A7AD-ABDBAA4E8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1AF4D6-A071-46B2-9E41-5F3D06831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96832F-46C0-4A52-8DE3-F98ABA3A4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132D9F-5F2E-40CA-968D-125113EA8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BA446-0370-42DB-A797-33290DDD7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96E06-2C9B-40A4-838B-8F16FF2E4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0FCBB-DE0D-4C96-B561-93AF3519D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F2751-EE79-436F-BD9B-3F522C2C7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42140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子女抚养和监护的离婚协议书规定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40760" y="2818600"/>
            <a:ext cx="2748192" cy="18383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子女抚养问题规定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监护权问题规定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协议执行中可能出现的问题及解决方案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争议解决机制与法律责任追究途径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协议变更、终止和续签流程规范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离婚协议书是夫妻双方自愿离婚并就子女抚养、财产及债务处理等事项协商一致，达成书面协议的法律文书。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明确双方权利义务，保障子女合法权益，避免离婚后产生不必要的纠纷。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83" b="38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离婚协议书经双方签字并经法院或婚姻登记机关认可后，具有法律约束力，双方必须遵守。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离婚协议书是处理离婚事项的重要依据，对于维护双方及子女权益、促进家庭和谐具有重要意义。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法律效力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双方应充分协商、沟通，就子女抚养、财产分割等事项达成一致意见，并书面记录下来。可以寻求律师或专业人士的帮助，以确保协议内容合法、合理。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离婚协议书应明确、具体、可操作，避免使用模糊、歧义的语言。同时，双方应充分了解协议内容，确保自己的权益得到充分保障。在签署前，建议双方对协议进行公证或律师见证，以增加协议的法律效力。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制定过程与注意事项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子女抚养问题规定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624" b="46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820" b="148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抚养权归属原则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以子女最大利益为原则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离婚协议书中应明确，抚养权的归属应以子女的最大利益为出发点和落脚点。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尊重子女意愿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在子女达到一定年龄和具备相应认知能力时，应尊重其关于抚养权归属的意愿。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考虑父母抚养条件和能力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综合考虑父母的抚养条件、抚养能力以及对子女的关爱程度等因素，确定抚养权的归属。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离婚协议书中应明确抚养费的支付方式，如定期支付、一次性支付等。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833" r="9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根据子女的实际需要、父母双方的负担能力和当地的实际生活水平等因素，合理确定抚养费的支付标准。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583" r="45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随着子女成长和生活水平的变化，应建立抚养费的调整机制，以保障子女的合法权益。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抚养费支付方式及标准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如遇特殊情况无法按时探视，应及时与对方沟通协商，寻求妥善解决方案。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探视时间、地点和方式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离婚协议书中应明确探视的时间、地点和方式，确保非抚养方能够定期与子女见面交流。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为确保探视权的顺利实现，可以采取必要的保障措施，如由第三方协助监督、设置专门的探视场所等。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探视权安排与保障措施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抚养权变更程序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如需变更抚养权，应明确变更的程序和条件，并按照法定程序进行申请和审批。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争议解决方式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如双方就子女抚养问题发生争议，应首先通过协商解决；协商不成的，可以向人民法院提起诉讼。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重大疾病或意外事件处理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如遇子女发生重大疾病或意外事件，双方应共同协商处理方案，并承担相应责任和义务。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特殊情况处理机制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监护权问题规定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37" r="264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监护权概念及范围界定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监护权范围包括未成年子女的日常生活照料、教育培养、健康保护、财产管理等方面。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监护权是指父母或其他监护人对未成年子女的人身、财产和其他合法权益进行监督和保护的法律权利。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监护人应履行以下职责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保护被监护人的身体健康，照顾被监护人的生活，管理和保护被监护人的财产，代理被监护人进行民事活动，对被监护人进行管理和教育，在被监护人合法权益受到侵害或与他人发生争议时，代理其进行诉讼。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363" r="1336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监护人的权利包括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有权决定与子女生活相关的重要事项，有权代表子女进行民事法律行为，有权要求子女尊重其意愿并服从其管教等。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监护人的义务包括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尊重子女的意愿和人格尊严，为子女提供必要的生活条件和教育资源，保护子女的安全和健康等。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监护人职责与权利义务明确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167" r="161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原监护人死亡、丧失监护能力或被依法撤销监护资格；子女已成年或具备完全民事行为能力；其他需要变更监护人的情形。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监护人变更条件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由有关个人或组织向法院提出申请；法院根据申请材料和实际情况进行审查；法院作出是否准予变更的裁定或判决。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监护人变更程序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监护人变更条件及程序说明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监督机构设置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由法院、民政部门、未成年人保护组织等共同组成监督机构，对监护人的监护行为进行监督。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监督机构职责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受理有关监护问题的投诉和举报；对涉嫌违反监护职责的行为进行调查和处理；对严重损害子女权益的监护人提出撤销监护资格的建议；开展有关监护问题的宣传教育和培训等工作。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监督机构设置和职责划分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https://d.book118.com/226142140114010052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2024-09-18T21:12:12.612</cp:lastPrinted>
  <dcterms:created xsi:type="dcterms:W3CDTF">2024-09-18T13:12:12Z</dcterms:created>
  <dcterms:modified xsi:type="dcterms:W3CDTF">2024-09-18T13:12:14Z</dcterms:modified>
</cp:coreProperties>
</file>