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4C8E9-3A5B-43C5-8019-967C2DEFD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3007D-B5AB-4D0E-A198-154DDD70C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F5C02-8A12-4E36-B2E2-39A08B58E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39CDC-F327-4627-85B2-5B71C7906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367FA9-5027-44BB-BF01-98B3946B9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90B96B-4957-49F1-BBA6-303AE22A3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7BB4AE-6B9E-47BE-989E-2ACDE1D7A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C38FA-317F-43AE-9A22-D1AA5E318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ED3EA-837F-44ED-869E-7DCE699AE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D8EB4-2E30-43E3-8153-6C665F9D5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B0BF7-4C80-48A6-BD57-2C6970F08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42233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班级风采展示\n## 1.护理班级简介及发展历程\n### 1.1护理班级的成立背景与初衷\n### 1.2护理班级的发展历程与重要节点\n### 1.3护理班级的现状与未来展望\n## 2.护理班级师资力量与教学资源\n### 2.1护理班级的教师团队介绍\n### 2.2护理班级教学资源的丰富程度\n### 2.3护理班级实践教学基地与合作单位\n## 3.护理班级学生风采与荣誉成果\n### 3.1护理班级学生的综合素质展示\n### 3.2护理班级学生在各类竞赛中的获奖情况\n### 3.3护理班级学生的实习与就业成果\n## 4.护理班级课程设置与实践活动\n### 4.1护理班级的课程设置与教学特色\n### 4.2护理班级的实践活动与技能培训\n### 4.3护理班级的社会服务与实践经验\n## 5.护理班级文化建设与团队精神\n### 5.1护理班级的班级文化建设与核心价值观\n### 5.2护理班级的团队活动与凝聚力培养\n### 5.3护理班级的同学情谊与互助精神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护理班级风采展示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护理班级简介及发展历程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高龄化社会的到来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慢性疾病的普及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护理专业人才的短缺</a:t>
                </a:r>
                <a:endParaRPr/>
              </a:p>
            </p:txBody>
          </p:sp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随着社会对 healthcare 需求的增长</a:t>
                </a:r>
                <a:endParaRPr/>
              </a:p>
            </p:txBody>
          </p:sp>
        </p:grpSp>
        <p:grpSp>
          <p:nvGrpSpPr>
            <p:cNvPr id="18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理论知识和实际操作相结合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良好的沟通能力和团队协作精神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关爱患者和尊重生命的职业素养</a:t>
                </a:r>
                <a:endParaRPr/>
              </a:p>
            </p:txBody>
          </p:sp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培养具备综合素质和实践能力的护理人才</a:t>
                </a:r>
                <a:endParaRPr/>
              </a:p>
            </p:txBody>
          </p:sp>
        </p:grpSp>
        <p:grpSp>
          <p:nvGrpSpPr>
            <p:cNvPr id="18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 healthcare 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提升患者满意度和生活质量</a:t>
                </a:r>
                <a:endParaRPr/>
              </a:p>
            </p:txBody>
          </p:sp>
          <p:sp>
            <p:nvSpPr>
              <p:cNvPr id="1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 healthcare 行业发展做出贡献</a:t>
                </a:r>
                <a:endParaRPr/>
              </a:p>
            </p:txBody>
          </p:sp>
        </p:grpSp>
      </p:grpSp>
      <p:pic>
        <p:nvPicPr>
          <p:cNvPr id="18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护理班级的成立背景与初衷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20xx年护理班级成立</a:t>
                </a:r>
                <a:endParaRPr/>
              </a:p>
            </p:txBody>
          </p:sp>
          <p:sp>
            <p:nvSpPr>
              <p:cNvPr id="19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招收第一批学生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建立完整的教学体系和课程设置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与多家医疗机构建立合作关系</a:t>
                </a:r>
                <a:endParaRPr/>
              </a:p>
            </p:txBody>
          </p:sp>
        </p:grpSp>
        <p:grpSp>
          <p:nvGrpSpPr>
            <p:cNvPr id="19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20xx年护理技能竞赛获奖</a:t>
                </a:r>
                <a:endParaRPr/>
              </a:p>
            </p:txBody>
          </p:sp>
          <p:sp>
            <p:nvSpPr>
              <p:cNvPr id="20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全国护理技能竞赛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中获奖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彰显护理班级的教学质量和学生实力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提高护理班级的知名度和影响力</a:t>
                </a:r>
                <a:endParaRPr/>
              </a:p>
            </p:txBody>
          </p:sp>
        </p:grpSp>
        <p:grpSp>
          <p:nvGrpSpPr>
            <p:cNvPr id="20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20xx年实习就业成果显著</a:t>
                </a:r>
                <a:endParaRPr/>
              </a:p>
            </p:txBody>
          </p:sp>
          <p:sp>
            <p:nvSpPr>
              <p:cNvPr id="20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学生在各大医疗机构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实习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表现优异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就业率达到**90%**以上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获得用人单位的一致好评</a:t>
                </a:r>
                <a:endParaRPr/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护理班级的发展历程与重要节点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优秀的师资力量和丰富的教学资源</a:t>
                </a:r>
                <a:endParaRPr/>
              </a:p>
            </p:txBody>
          </p:sp>
          <p:sp>
            <p:nvSpPr>
              <p:cNvPr id="21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教师团队拥有丰富的教学经验和临床实践经验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教学资源包括实验室、模拟病房、网络教学平台等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与多家医疗机构建立实践教学基地</a:t>
                </a:r>
                <a:endParaRPr/>
              </a:p>
            </p:txBody>
          </p:sp>
        </p:grpSp>
        <p:grpSp>
          <p:nvGrpSpPr>
            <p:cNvPr id="21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学生综合素质高，实践能力强</a:t>
                </a:r>
                <a:endParaRPr/>
              </a:p>
            </p:txBody>
          </p:sp>
          <p:sp>
            <p:nvSpPr>
              <p:cNvPr id="2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学生在各类竞赛中表现优异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实习期间受到用人单位的一致好评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就业前景广阔</a:t>
                </a:r>
                <a:endParaRPr/>
              </a:p>
            </p:txBody>
          </p:sp>
        </p:grpSp>
        <p:grpSp>
          <p:nvGrpSpPr>
            <p:cNvPr id="21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未来展望</a:t>
                </a:r>
                <a:endParaRPr/>
              </a:p>
            </p:txBody>
          </p:sp>
          <p:sp>
            <p:nvSpPr>
              <p:cNvPr id="2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继续提高教学质量，培养更优秀的护理人才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加强与医疗机构的合作，为学生提供更多的实践机会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 healthcare 行业发展做出更大的贡献</a:t>
                </a:r>
                <a:endParaRPr/>
              </a:p>
            </p:txBody>
          </p:sp>
        </p:grpSp>
      </p:grpSp>
      <p:pic>
        <p:nvPicPr>
          <p:cNvPr id="21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护理班级的现状与未来展望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护理班级师资力量与教学资源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教授团队</a:t>
                </a:r>
                <a:endParaRPr/>
              </a:p>
            </p:txBody>
          </p:sp>
          <p:sp>
            <p:nvSpPr>
              <p:cNvPr id="2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拥有丰富的教学经验和临床实践经验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主持和参与多项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国家自然科学基金项目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在国内外学术期刊发表多篇论文</a:t>
                </a:r>
                <a:endParaRPr/>
              </a:p>
            </p:txBody>
          </p:sp>
        </p:grpSp>
        <p:grpSp>
          <p:nvGrpSpPr>
            <p:cNvPr id="23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副教授团队</a:t>
                </a:r>
                <a:endParaRPr/>
              </a:p>
            </p:txBody>
          </p:sp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负责护理课程的教学和实践活动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拥有丰富的临床护理经验，曾在美国、英国等国家进修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获得多项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教学优秀奖</a:t>
                </a:r>
                <a:endParaRPr/>
              </a:p>
            </p:txBody>
          </p:sp>
        </p:grpSp>
        <p:grpSp>
          <p:nvGrpSpPr>
            <p:cNvPr id="23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讲师团队</a:t>
                </a:r>
                <a:endParaRPr/>
              </a:p>
            </p:txBody>
          </p:sp>
          <p:sp>
            <p:nvSpPr>
              <p:cNvPr id="2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负责实验室教学和临床技能培训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拥有博士学位，曾在美国、澳大利亚等国家留学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参与编写多部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护理教材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护理班级的教师团队介绍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实验室和模拟病房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具备先进的实验设备和模拟病房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满足护理专业的实践教学需求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提供学生实际操作的机会</a:t>
                </a:r>
                <a:endParaRPr/>
              </a:p>
            </p:txBody>
          </p:sp>
          <p:sp>
            <p:nvSpPr>
              <p:cNvPr id="24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网络教学平台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提供丰富的在线课程资源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学生可以随时随地学习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提高学生的学习效果和自主学习能力</a:t>
                </a:r>
                <a:endParaRPr/>
              </a:p>
            </p:txBody>
          </p:sp>
          <p:sp>
            <p:nvSpPr>
              <p:cNvPr id="25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实践教学基地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与多家医疗机构建立合作关系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为学生提供实习和就业机会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提高学生的实践能力和综合素质</a:t>
                </a:r>
                <a:endParaRPr/>
              </a:p>
            </p:txBody>
          </p:sp>
          <p:sp>
            <p:nvSpPr>
              <p:cNvPr id="25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护理班级教学资源的丰富程度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6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6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6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提供临床护理实践的场地和资源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学生可以在实践中学习和应用理论知识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提高学生的实践能力</a:t>
                </a:r>
                <a:endParaRPr/>
              </a:p>
            </p:txBody>
          </p:sp>
          <p:sp>
            <p:nvSpPr>
              <p:cNvPr id="26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综合医院</a:t>
                </a:r>
                <a:endParaRPr/>
              </a:p>
            </p:txBody>
          </p:sp>
        </p:grpSp>
        <p:grpSp>
          <p:nvGrpSpPr>
            <p:cNvPr id="26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6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专科医院</a:t>
                </a:r>
                <a:endParaRPr/>
              </a:p>
            </p:txBody>
          </p:sp>
          <p:sp>
            <p:nvSpPr>
              <p:cNvPr id="26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提供特定疾病护理的实践机会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学生可以深入学习特定疾病的护理知识和技能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提高学生的专业素养</a:t>
                </a:r>
                <a:endParaRPr/>
              </a:p>
            </p:txBody>
          </p:sp>
        </p:grpSp>
        <p:grpSp>
          <p:nvGrpSpPr>
            <p:cNvPr id="26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6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社区医疗机构</a:t>
                </a:r>
                <a:endParaRPr/>
              </a:p>
            </p:txBody>
          </p:sp>
          <p:sp>
            <p:nvSpPr>
              <p:cNvPr id="27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提供基层护理服务的实践机会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学生可以了解基层护理的现状和挑战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提高学生的综合素质和适应能力</a:t>
                </a:r>
                <a:endParaRPr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护理班级实践教学基地与合作单位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护理班级学生风采与荣誉成果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学术成绩优秀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学生平均成绩在专业前5%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多名学生获得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奖学金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荣誉称号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学生在国内外学术期刊发表多篇论文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实践能力突出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学生在各类护理技能竞赛中获奖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实习期间表现优异，受到用人单位的一致好评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部分学生参与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科研项目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 healthcare 行业发展做出贡献</a:t>
                </a:r>
                <a:endParaRPr/>
              </a:p>
            </p:txBody>
          </p:sp>
          <p:pic>
            <p:nvPicPr>
              <p:cNvPr id="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团队协作精神强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学生积极参与班级活动和社团活动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在各类团队竞赛中表现出色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班级凝聚力和向心力强</a:t>
                </a:r>
                <a:endParaRPr/>
              </a:p>
            </p:txBody>
          </p:sp>
          <p:pic>
            <p:nvPicPr>
              <p:cNvPr id="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护理班级学生的综合素质展示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https://d.book118.com/226142233054010051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护理班级风采展示</vt:lpstr>
      <vt:lpstr>护理班级简介及发展历程</vt:lpstr>
      <vt:lpstr>PowerPoint Presentation</vt:lpstr>
      <vt:lpstr>PowerPoint Presentation</vt:lpstr>
      <vt:lpstr>PowerPoint Presentation</vt:lpstr>
      <vt:lpstr>护理班级师资力量与教学资源</vt:lpstr>
      <vt:lpstr>PowerPoint Presentation</vt:lpstr>
      <vt:lpstr>PowerPoint Presentation</vt:lpstr>
      <vt:lpstr>PowerPoint Presentation</vt:lpstr>
      <vt:lpstr>护理班级学生风采与荣誉成果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2024-09-17T00:59:53.563</cp:lastPrinted>
  <dcterms:created xsi:type="dcterms:W3CDTF">2024-09-16T16:59:53Z</dcterms:created>
  <dcterms:modified xsi:type="dcterms:W3CDTF">2024-09-16T16:59:55Z</dcterms:modified>
</cp:coreProperties>
</file>