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9A257-56B6-4643-B66E-C588F6EE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BBF91-66FA-42D1-9554-143C3E8B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3A857-9A3D-4D4E-89A9-488F70F9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CC327-6D96-46B6-8D75-084851C01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F02136-33B6-464D-8B1E-713AD62F2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07C08-FEA4-4F25-A938-5BBF0BB6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D0F2E-A95B-468E-86FC-000DDF061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9D405-A471-4175-9CD2-61CB4D79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4C56C-50ED-454D-8322-A861CED12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002FC-47DE-4F05-953C-94ED8713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28B1C-5207-436C-BABE-CF205385D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3012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妇产科护士工作总结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通过总结工作经验，发现存在的问题和不足，提出改进措施，从而提升妇产科护理质量，保障母婴安全。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提升妇产科护理质量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通过反思工作过程和结果，帮助护士认识自身的优点和不足，明确个人发展方向和目标，促进个人职业成长。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促进护士个人成长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通过汇总和分析护士工作数据，为医院管理层提供有关妇产科护理工作的全面信息，为医院制定相关政策和计划提供依据。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为医院管理层提供决策依据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妇产科护士工作内容概述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简要介绍妇产科护士的工作职责、任务及特点。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工作成果与亮点展示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重点介绍在过去一年中，妇产科护士团队在提升护理质量、创新服务模式等方面的成果和亮点。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深入剖析当前妇产科护理工作中存在的问题和不足，如护士人力不足、专业技能培训不够、护患沟通不畅等。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改进措施与建议提出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针对存在的问题和不足，提出具体的改进措施和建议，如加强护士队伍建设、完善专业技能培训体系、优化护患沟通方式等。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妇产科护士的职责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照顾产妇和新生儿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负责产妇的产前、产时和产后的护理工作，包括监测生命体征、提供心理支持、协助分娩等，同时负责新生儿的日常护理和健康监测。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执行医嘱和护理计划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根据医生的诊断和治疗方案，执行相应的护理措施，如给药、更换敷料、进行各项检查等。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健康教育和咨询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向产妇和家属提供有关妊娠、分娩、产后恢复和新生儿护理等方面的健康教育和咨询，帮助他们了解相关知识和掌握必要的技能。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接待产妇并对其进行初步评估，了解其基本情况和需求，制定相应的护理计划。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接待和评估产妇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包括监测产妇的生命体征、观察产程进展、协助分娩、更换敷料、清洗和消毒等。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执行常规护理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对新生儿进行日常护理，如洗澡、抚触、喂养、更换尿布等，同时监测其健康状况。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详细记录产妇和新生儿的护理过程和健康状况，及时向医生报告任何异常情况。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记录和报告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日常工作任务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产后出血是分娩期严重的并发症，护士需要迅速采取止血措施，如按摩子宫、应用止血药物等，同时通知医生进行进一步处理。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应对产后出血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当新生儿出现窒息时，护士需要立即进行抢救，如清理呼吸道、给予氧气吸入、进行心肺复苏等。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新生儿窒息的抢救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羊水栓塞是一种罕见的但危及生命的并发症，护士需要协助医生进行紧急处理，如给予抗过敏药物、维持呼吸和循环功能等。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应对羊水栓塞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紧急情况下的应对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高效完成日常护理工作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本季度，我积极参与并完成各项日常护理工作，包括病人接待、病情观察、医嘱执行、护理操作等，确保病人得到及时、专业的护理服务。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通过参加医院组织的培训和学习，我掌握了更多的妇产科护理知识和技能，如高危妊娠护理、新生儿护理等，为病人提供更加专业的护理服务。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在日常工作中，我不断思考如何优化护理工作流程，提出并实施了多项改进措施，如合理安排护理时间、优化护理记录等，提高了工作效率和病人满意度。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本季度工作成果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成功处理紧急情况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在本季度中，我遇到多起紧急情况，如产妇突发子痫、新生儿窒息等。在这些情况下，我能够迅速反应，准确判断并采取有效的急救措施，成功保障了母婴安全。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提供个性化护理服务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针对不同病人的需求和特点，我提供个性化的护理服务。例如，对于焦虑的产妇，我会给予更多的心理支持和安慰；对于需要特殊照顾的婴儿，我会制定详细的护理计划并密切关注其病情变化。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优秀案例展示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由于在工作中表现突出，我获得了医院颁发的“优秀护士”称号，这是对我工作的肯定和鼓励。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我收到了多封病人及其家属的表扬信，他们对我的专业技能和服务态度给予了高度评价，这让我深感欣慰和自豪。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获得病人表扬信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获得“优秀护士”称号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准确传达医嘱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及时、准确地接收并传达医生的治疗方案、手术安排等重要信息，确保医疗活动的顺利进行。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协助医生进行诊疗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在医生的指导下，协助完成患者的初步检查、诊断性操作等，提供必要的护理支持。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及时反馈患者情况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密切观察患者的病情变化，及时向医生反馈，以便医生根据病情调整治疗方案。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与医生的协作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https://d.book118.com/226143012011010041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2024-09-07T18:23:07.004</cp:lastPrinted>
  <dcterms:created xsi:type="dcterms:W3CDTF">2024-09-07T10:23:07Z</dcterms:created>
  <dcterms:modified xsi:type="dcterms:W3CDTF">2024-09-07T10:23:09Z</dcterms:modified>
</cp:coreProperties>
</file>