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B2954-D3C6-46EF-8609-675EC9CB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1E24F-B362-4194-B335-15CC8576B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E1E0E-75E7-4DEC-A8DA-70397404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2798B-E1C4-4B85-BADD-922F3F32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946B6-CC7E-4634-86E6-87ACBA5EE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6B5248-7A6E-4E61-B990-19BC6C71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081821-ADC8-4D2A-B296-56AAB9BE1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4CF55-C3B2-4C92-95A1-1E380DB1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77839-CDC8-47D9-9065-C8D832DE1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E4AF0-D437-4483-8881-60D3E5983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D2770-0D52-48B0-9415-AD4DA874D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431531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弘扬雷锋精神开展学雷锋树新风活动方案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汇报时间：日期: 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宣传方案与推广渠道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预算方案与资金来源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组织架构与分工方案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效果评估与总结报告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雷锋是中国的一位著名英雄，他的事迹和精神一直以来都在激励着广大人民群众。雷锋精神体现了助人为乐、勤奋奉献、艰苦奋斗等优良品质，具有强烈的时代意义。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当前社会背景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当前社会存在着一些道德缺失、诚信缺失等问题，这些问题导致了人与人之间的关系逐渐疏远。因此，弘扬雷锋精神，开展学雷锋树新风活动，可以有效地传递正能量，提高人们的道德水平。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雷锋精神的时代背景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通过开展学雷锋树新风活动，让更多的人了解雷锋事迹，传承雷锋精神，提高道德素质，营造和谐社会氛围。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学雷锋树新风活动不仅是对雷锋精神的传承和发扬，更是对社会主义核心价值观的践行和弘扬。通过活动，可以提高人们的道德水平，增强社会凝聚力，促进社会和谐发展。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活动目标：通过开展多种形式的学雷锋树新风活动，让参与者了解雷锋精神的内涵和实质，引导人们树立正确的价值观和人生观，提高道德素质和文化素养。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活动重点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宣传教育：通过各种渠道宣传雷锋事迹和精神，让更多的人了解和学习。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实践活动：组织各种形式的实践活动，如义务劳动、志愿服务等，让参与者亲身感受和学习雷锋精神。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文化活动：通过文化活动如演讲比赛、文艺演出等，让更多的人了解和喜爱雷锋精神。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活动策划与方案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弘扬雷锋精神，践行社会主义核心价值观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学雷锋，树新风，做新时代文明使者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活动主题与口号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2023年3月5日（学雷锋纪念日）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市区公园、社区、学校等公共场所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市民群众、学生、志愿者等社会各界人士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预计参与人数为500人左右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活动规模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活动参与对象与规模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开展义务劳动，如绿化植树、清理垃圾等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举办雷锋精神讲座，邀请专家学者讲解雷锋事迹和精神内涵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开展文艺演出，如歌唱、舞蹈等，以艺术形式宣传雷锋精神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发放宣传资料，如雷锋事迹宣传册、社会主义核心价值观宣传单等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活动内容与安排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上午9点集合，进行活动启动仪式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上午9:30至11:30，开展义务劳动和宣传活动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下午2点至4点，举办雷锋精神讲座和文艺演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下午4点至5点，进行活动总结和表彰，发放纪念品和宣传资料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中午12点至1点，提供简单午餐和休息时间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宣传方案与推广渠道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制作宣传海报、宣传册等宣传材料，通过线上线下多渠道进行传播，以吸引更多人关注和参与活动。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在公共场所、学校、社区等地方设置宣传栏，张贴活动海报，提高活动知名度。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利用社交媒体平台发布活动信息，与用户互动，扩大活动影响力。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举办新闻发布会，邀请媒体记者参加，发布活动信息和宣传视频。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利用社交媒体平台、官方网站、微信公众号等线上渠道进行宣传推广。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与媒体记者合作，发布活动信息和宣传视频。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媒体资源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通过宣传栏、宣传册、海报等线下宣传材料进行传播。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招募志愿者，利用志愿者队伍进行活动现场宣传和推广。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志愿者资源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宣传渠道与资源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https://d.book118.com/226143153104010103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2024-09-28T16:16:20.661</cp:lastPrinted>
  <dcterms:created xsi:type="dcterms:W3CDTF">2024-09-28T08:16:20Z</dcterms:created>
  <dcterms:modified xsi:type="dcterms:W3CDTF">2024-09-28T08:16:23Z</dcterms:modified>
</cp:coreProperties>
</file>