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9D9CD-DF36-443A-914F-AE5A7BDA7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8B375-17DF-4326-8833-1F6B09C37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D8BDE-9726-4601-9209-FE84A9C8D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680B1-4E3B-42FA-8275-2CD652C5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E016B-B1E7-49EF-A29E-3E380B17D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C1639A-AB85-42AD-BA52-5D96C31F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19ED6-DD86-4B99-9B63-788F9AD5A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841A9-0DE8-4CAE-9A93-284C3552E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EB449-6BAE-4F06-AF12-ED71DCF5E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2DCB9-CE22-48C0-BD1F-100C1139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86E19-C6F9-46B4-A303-71307C1FD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43154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新生儿院内感染传播途径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新生儿院内感染概述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感染传播途径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新生儿护理与预防措施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新生儿院内感染概述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新生儿院内感染是指在医院内获得的感染，包括在住院期间发生的感染以及在出院后发生的与医院有关的感染。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新生儿院内感染通常由特定的病原体引起，传播途径复杂，易感人群集中，控制难度较大。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新生儿院内感染主要包括细菌感染、病毒感染、真菌感染等。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常见的病原体包括大肠杆菌、金黄色葡萄球菌、表皮葡萄球菌、肺炎克雷伯菌等细菌，以及轮状病毒、腺病毒、呼吸道合胞病毒等病毒。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感染类型与常见病原体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常见病原体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新生儿院内感染可能导致新生儿出现发热、咳嗽、呼吸困难等症状，严重时可能导致肺炎、心脏疾病等并发症，甚至危及生命。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新生儿院内感染不仅对患儿的健康造成危害，还可能引起家长恐慌和不满，影响医院声誉和正常运营。同时，新生儿院内感染也可能成为医院交叉感染的源头，对其他住院患儿造成威胁。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感染传播途径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接触传播是新生儿院内感染的主要途径之一，通过接触被污染的环境、物品或医务人员的手部，新生儿可能接触到病原体并发生感染。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皮肤娇嫩，免疫系统尚未完全发育，容易受到外界病原体的侵袭。接触传播的发生主要与医院环境、医疗设备和医务人员的手部卫生有关。医院环境中可能存在多种病原体，如细菌、病毒、真菌等，而医疗设备如暖箱、呼吸机、输液管路等也可能成为病原体的传播媒介。医务人员的手部卫生对预防接触传播至关重要，因为手部常常携带病原体，并在与新生儿的接触过程中传播疾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飞沫传播是指通过咳嗽、打喷嚏或谈话时产生的飞沫传播病原体，是新生儿院内感染的常见途径之一。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与感染者近距离接触时，可能会吸入感染者呼出的含有病原体的飞沫，导致感染。飞沫传播主要发生在新生儿与感染者共处一室或接受诊疗操作时，如吸痰、气管插管等。为预防飞沫传播，医院应采取必要的防护措施，如设置隔离病房、提供口罩等，同时加强空气流通和消毒工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血液传播和母婴传播是新生儿院内感染的特殊途径，常见于极少数情况。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是指病原体通过血液或血液制品传播，如输血或注射时使用了污染的针头等。母婴传播则是指病原体通过胎盘、分娩过程或母乳喂养等途径从感染的母亲传给新生儿。这两种传播途径相对较少见，但一旦发生，后果严重。为预防血液传播和母婴传播，医院应加强医疗器械的消毒工作，严格执行无菌操作规程，同时对感染的母亲和新生儿采取相应的隔离和治疗措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血液传播与母婴传播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https://d.book118.com/226143154042010052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2024-09-18T11:48:38.130</cp:lastPrinted>
  <dcterms:created xsi:type="dcterms:W3CDTF">2024-09-18T03:48:38Z</dcterms:created>
  <dcterms:modified xsi:type="dcterms:W3CDTF">2024-09-18T03:48:40Z</dcterms:modified>
</cp:coreProperties>
</file>